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258" r:id="rId3"/>
    <p:sldId id="294" r:id="rId4"/>
    <p:sldId id="295" r:id="rId5"/>
    <p:sldId id="296" r:id="rId6"/>
    <p:sldId id="267" r:id="rId7"/>
    <p:sldId id="271" r:id="rId8"/>
    <p:sldId id="259" r:id="rId9"/>
    <p:sldId id="264" r:id="rId10"/>
    <p:sldId id="287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5" r:id="rId19"/>
  </p:sldIdLst>
  <p:sldSz cx="9144000" cy="5143500" type="screen16x9"/>
  <p:notesSz cx="6858000" cy="9144000"/>
  <p:embeddedFontLst>
    <p:embeddedFont>
      <p:font typeface="PT Sans" panose="020B0604020202020204" charset="-52"/>
      <p:regular r:id="rId21"/>
      <p:bold r:id="rId22"/>
      <p:italic r:id="rId23"/>
      <p:boldItalic r:id="rId24"/>
    </p:embeddedFont>
    <p:embeddedFont>
      <p:font typeface="Ex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20E"/>
    <a:srgbClr val="CFFE8E"/>
    <a:srgbClr val="068406"/>
    <a:srgbClr val="C2C206"/>
    <a:srgbClr val="19642A"/>
    <a:srgbClr val="0D3517"/>
    <a:srgbClr val="D1FF8F"/>
    <a:srgbClr val="08210E"/>
    <a:srgbClr val="0D1311"/>
    <a:srgbClr val="D6F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EE72E1-B4BD-48D1-A36D-53EFFDE38D75}">
  <a:tblStyle styleId="{E2EE72E1-B4BD-48D1-A36D-53EFFDE38D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gedfa3e31c0_2_19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8" name="Google Shape;4398;gedfa3e31c0_2_19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48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gf11272de0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" name="Google Shape;2735;gf11272de0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edfa3e31c0_2_19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edfa3e31c0_2_19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gf11272de0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0" name="Google Shape;3370;gf11272de0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edfa3e31c0_2_20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edfa3e31c0_2_20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edfa3e31c0_2_20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edfa3e31c0_2_20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gedfa3e31c0_2_20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8" name="Google Shape;4378;gedfa3e31c0_2_20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f11272de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f11272de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989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gedfa3e31c0_2_20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Google Shape;2945;gedfa3e31c0_2_20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22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2298150" y="3376773"/>
            <a:ext cx="4547700" cy="3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128;p3"/>
          <p:cNvGrpSpPr/>
          <p:nvPr/>
        </p:nvGrpSpPr>
        <p:grpSpPr>
          <a:xfrm>
            <a:off x="-24" y="-1227"/>
            <a:ext cx="9143711" cy="5145768"/>
            <a:chOff x="0" y="0"/>
            <a:chExt cx="9143710" cy="5145767"/>
          </a:xfrm>
        </p:grpSpPr>
        <p:sp>
          <p:nvSpPr>
            <p:cNvPr id="218" name="Google Shape;129;p3"/>
            <p:cNvSpPr/>
            <p:nvPr/>
          </p:nvSpPr>
          <p:spPr>
            <a:xfrm>
              <a:off x="0" y="51330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19" name="Google Shape;130;p3"/>
            <p:cNvSpPr/>
            <p:nvPr/>
          </p:nvSpPr>
          <p:spPr>
            <a:xfrm>
              <a:off x="0" y="499420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0" name="Google Shape;131;p3"/>
            <p:cNvSpPr/>
            <p:nvPr/>
          </p:nvSpPr>
          <p:spPr>
            <a:xfrm>
              <a:off x="0" y="485534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1" name="Google Shape;132;p3"/>
            <p:cNvSpPr/>
            <p:nvPr/>
          </p:nvSpPr>
          <p:spPr>
            <a:xfrm>
              <a:off x="0" y="471648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2" name="Google Shape;133;p3"/>
            <p:cNvSpPr/>
            <p:nvPr/>
          </p:nvSpPr>
          <p:spPr>
            <a:xfrm>
              <a:off x="0" y="457809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3" name="Google Shape;134;p3"/>
            <p:cNvSpPr/>
            <p:nvPr/>
          </p:nvSpPr>
          <p:spPr>
            <a:xfrm>
              <a:off x="0" y="443923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4" name="Google Shape;135;p3"/>
            <p:cNvSpPr/>
            <p:nvPr/>
          </p:nvSpPr>
          <p:spPr>
            <a:xfrm>
              <a:off x="0" y="430037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5" name="Google Shape;136;p3"/>
            <p:cNvSpPr/>
            <p:nvPr/>
          </p:nvSpPr>
          <p:spPr>
            <a:xfrm>
              <a:off x="0" y="416198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6" name="Google Shape;137;p3"/>
            <p:cNvSpPr/>
            <p:nvPr/>
          </p:nvSpPr>
          <p:spPr>
            <a:xfrm>
              <a:off x="0" y="402312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7" name="Google Shape;138;p3"/>
            <p:cNvSpPr/>
            <p:nvPr/>
          </p:nvSpPr>
          <p:spPr>
            <a:xfrm>
              <a:off x="0" y="388426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8" name="Google Shape;139;p3"/>
            <p:cNvSpPr/>
            <p:nvPr/>
          </p:nvSpPr>
          <p:spPr>
            <a:xfrm>
              <a:off x="0" y="374541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29" name="Google Shape;140;p3"/>
            <p:cNvSpPr/>
            <p:nvPr/>
          </p:nvSpPr>
          <p:spPr>
            <a:xfrm>
              <a:off x="0" y="360702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0" name="Google Shape;141;p3"/>
            <p:cNvSpPr/>
            <p:nvPr/>
          </p:nvSpPr>
          <p:spPr>
            <a:xfrm>
              <a:off x="0" y="346816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1" name="Google Shape;142;p3"/>
            <p:cNvSpPr/>
            <p:nvPr/>
          </p:nvSpPr>
          <p:spPr>
            <a:xfrm>
              <a:off x="0" y="33297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2" name="Google Shape;143;p3"/>
            <p:cNvSpPr/>
            <p:nvPr/>
          </p:nvSpPr>
          <p:spPr>
            <a:xfrm>
              <a:off x="0" y="3190909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3" name="Google Shape;144;p3"/>
            <p:cNvSpPr/>
            <p:nvPr/>
          </p:nvSpPr>
          <p:spPr>
            <a:xfrm>
              <a:off x="0" y="3052050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4" name="Google Shape;145;p3"/>
            <p:cNvSpPr/>
            <p:nvPr/>
          </p:nvSpPr>
          <p:spPr>
            <a:xfrm>
              <a:off x="0" y="291320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5" name="Google Shape;146;p3"/>
            <p:cNvSpPr/>
            <p:nvPr/>
          </p:nvSpPr>
          <p:spPr>
            <a:xfrm>
              <a:off x="0" y="277434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6" name="Google Shape;147;p3"/>
            <p:cNvSpPr/>
            <p:nvPr/>
          </p:nvSpPr>
          <p:spPr>
            <a:xfrm>
              <a:off x="0" y="26359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7" name="Google Shape;148;p3"/>
            <p:cNvSpPr/>
            <p:nvPr/>
          </p:nvSpPr>
          <p:spPr>
            <a:xfrm>
              <a:off x="0" y="249710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8" name="Google Shape;149;p3"/>
            <p:cNvSpPr/>
            <p:nvPr/>
          </p:nvSpPr>
          <p:spPr>
            <a:xfrm>
              <a:off x="0" y="235870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9" name="Google Shape;150;p3"/>
            <p:cNvSpPr/>
            <p:nvPr/>
          </p:nvSpPr>
          <p:spPr>
            <a:xfrm>
              <a:off x="0" y="221984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0" name="Google Shape;151;p3"/>
            <p:cNvSpPr/>
            <p:nvPr/>
          </p:nvSpPr>
          <p:spPr>
            <a:xfrm>
              <a:off x="0" y="2080986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1" name="Google Shape;152;p3"/>
            <p:cNvSpPr/>
            <p:nvPr/>
          </p:nvSpPr>
          <p:spPr>
            <a:xfrm>
              <a:off x="0" y="19421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2" name="Google Shape;153;p3"/>
            <p:cNvSpPr/>
            <p:nvPr/>
          </p:nvSpPr>
          <p:spPr>
            <a:xfrm>
              <a:off x="0" y="1803727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3" name="Google Shape;154;p3"/>
            <p:cNvSpPr/>
            <p:nvPr/>
          </p:nvSpPr>
          <p:spPr>
            <a:xfrm>
              <a:off x="0" y="1664868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4" name="Google Shape;155;p3"/>
            <p:cNvSpPr/>
            <p:nvPr/>
          </p:nvSpPr>
          <p:spPr>
            <a:xfrm>
              <a:off x="0" y="152602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5" name="Google Shape;156;p3"/>
            <p:cNvSpPr/>
            <p:nvPr/>
          </p:nvSpPr>
          <p:spPr>
            <a:xfrm>
              <a:off x="0" y="138764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6" name="Google Shape;157;p3"/>
            <p:cNvSpPr/>
            <p:nvPr/>
          </p:nvSpPr>
          <p:spPr>
            <a:xfrm>
              <a:off x="0" y="124878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7" name="Google Shape;158;p3"/>
            <p:cNvSpPr/>
            <p:nvPr/>
          </p:nvSpPr>
          <p:spPr>
            <a:xfrm>
              <a:off x="0" y="110992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8" name="Google Shape;159;p3"/>
            <p:cNvSpPr/>
            <p:nvPr/>
          </p:nvSpPr>
          <p:spPr>
            <a:xfrm>
              <a:off x="0" y="97106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49" name="Google Shape;160;p3"/>
            <p:cNvSpPr/>
            <p:nvPr/>
          </p:nvSpPr>
          <p:spPr>
            <a:xfrm>
              <a:off x="0" y="832664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0" name="Google Shape;161;p3"/>
            <p:cNvSpPr/>
            <p:nvPr/>
          </p:nvSpPr>
          <p:spPr>
            <a:xfrm>
              <a:off x="0" y="693805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1" name="Google Shape;162;p3"/>
            <p:cNvSpPr/>
            <p:nvPr/>
          </p:nvSpPr>
          <p:spPr>
            <a:xfrm>
              <a:off x="0" y="555421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2" name="Google Shape;163;p3"/>
            <p:cNvSpPr/>
            <p:nvPr/>
          </p:nvSpPr>
          <p:spPr>
            <a:xfrm>
              <a:off x="0" y="41656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3" name="Google Shape;164;p3"/>
            <p:cNvSpPr/>
            <p:nvPr/>
          </p:nvSpPr>
          <p:spPr>
            <a:xfrm>
              <a:off x="0" y="277702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4" name="Google Shape;165;p3"/>
            <p:cNvSpPr/>
            <p:nvPr/>
          </p:nvSpPr>
          <p:spPr>
            <a:xfrm>
              <a:off x="0" y="138843"/>
              <a:ext cx="9143711" cy="12701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5" name="Google Shape;166;p3"/>
            <p:cNvSpPr/>
            <p:nvPr/>
          </p:nvSpPr>
          <p:spPr>
            <a:xfrm>
              <a:off x="0" y="0"/>
              <a:ext cx="9143711" cy="12700"/>
            </a:xfrm>
            <a:prstGeom prst="rect">
              <a:avLst/>
            </a:prstGeom>
            <a:solidFill>
              <a:srgbClr val="000000">
                <a:alpha val="589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5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13099" y="2405676"/>
            <a:ext cx="7717802" cy="841801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t>Текст заголовка</a:t>
            </a:r>
          </a:p>
        </p:txBody>
      </p:sp>
      <p:sp>
        <p:nvSpPr>
          <p:cNvPr id="25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858649" y="3415877"/>
            <a:ext cx="5426702" cy="3936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17500" indent="-177800" algn="ctr">
              <a:lnSpc>
                <a:spcPct val="100000"/>
              </a:lnSpc>
              <a:buClrTx/>
              <a:buSzTx/>
              <a:buFontTx/>
              <a:buNone/>
              <a:defRPr sz="1800"/>
            </a:lvl1pPr>
            <a:lvl2pPr marL="317500" indent="279400" algn="ctr">
              <a:lnSpc>
                <a:spcPct val="100000"/>
              </a:lnSpc>
              <a:buClrTx/>
              <a:buSzTx/>
              <a:buFontTx/>
              <a:buNone/>
              <a:defRPr sz="1800"/>
            </a:lvl2pPr>
            <a:lvl3pPr marL="317500" indent="736600" algn="ctr">
              <a:lnSpc>
                <a:spcPct val="100000"/>
              </a:lnSpc>
              <a:buClrTx/>
              <a:buSzTx/>
              <a:buFontTx/>
              <a:buNone/>
              <a:defRPr sz="1800"/>
            </a:lvl3pPr>
            <a:lvl4pPr marL="317500" indent="1193800" algn="ctr">
              <a:lnSpc>
                <a:spcPct val="100000"/>
              </a:lnSpc>
              <a:buClrTx/>
              <a:buSzTx/>
              <a:buFontTx/>
              <a:buNone/>
              <a:defRPr sz="1800"/>
            </a:lvl4pPr>
            <a:lvl5pPr marL="317500" indent="1651000" algn="ctr">
              <a:lnSpc>
                <a:spcPct val="100000"/>
              </a:lnSpc>
              <a:buClrTx/>
              <a:buSzTx/>
              <a:buFontTx/>
              <a:buNone/>
              <a:defRPr sz="1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59" name="Google Shape;170;p3"/>
          <p:cNvSpPr/>
          <p:nvPr/>
        </p:nvSpPr>
        <p:spPr>
          <a:xfrm rot="10800000" flipH="1">
            <a:off x="7847593" y="4125574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66" name="Google Shape;171;p3"/>
          <p:cNvGrpSpPr/>
          <p:nvPr/>
        </p:nvGrpSpPr>
        <p:grpSpPr>
          <a:xfrm>
            <a:off x="8019937" y="4453252"/>
            <a:ext cx="239687" cy="878161"/>
            <a:chOff x="0" y="0"/>
            <a:chExt cx="239686" cy="878159"/>
          </a:xfrm>
        </p:grpSpPr>
        <p:sp>
          <p:nvSpPr>
            <p:cNvPr id="260" name="Google Shape;172;p3"/>
            <p:cNvSpPr/>
            <p:nvPr/>
          </p:nvSpPr>
          <p:spPr>
            <a:xfrm rot="16200000" flipH="1">
              <a:off x="46438" y="-46439"/>
              <a:ext cx="146811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" name="Google Shape;173;p3"/>
            <p:cNvSpPr/>
            <p:nvPr/>
          </p:nvSpPr>
          <p:spPr>
            <a:xfrm rot="16200000" flipH="1">
              <a:off x="46888" y="10022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2" name="Google Shape;174;p3"/>
            <p:cNvSpPr/>
            <p:nvPr/>
          </p:nvSpPr>
          <p:spPr>
            <a:xfrm rot="16200000" flipH="1">
              <a:off x="46889" y="246427"/>
              <a:ext cx="1459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" name="Google Shape;175;p3"/>
            <p:cNvSpPr/>
            <p:nvPr/>
          </p:nvSpPr>
          <p:spPr>
            <a:xfrm rot="16200000" flipH="1">
              <a:off x="46739" y="392790"/>
              <a:ext cx="146209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" name="Google Shape;176;p3"/>
            <p:cNvSpPr/>
            <p:nvPr/>
          </p:nvSpPr>
          <p:spPr>
            <a:xfrm rot="16200000" flipH="1">
              <a:off x="46739" y="538999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" name="Google Shape;177;p3"/>
            <p:cNvSpPr/>
            <p:nvPr/>
          </p:nvSpPr>
          <p:spPr>
            <a:xfrm rot="16200000" flipH="1">
              <a:off x="46735" y="685208"/>
              <a:ext cx="146217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67" name="Google Shape;178;p3"/>
          <p:cNvSpPr/>
          <p:nvPr/>
        </p:nvSpPr>
        <p:spPr>
          <a:xfrm flipH="1">
            <a:off x="8088869" y="1535679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71" name="Google Shape;179;p3"/>
          <p:cNvGrpSpPr/>
          <p:nvPr/>
        </p:nvGrpSpPr>
        <p:grpSpPr>
          <a:xfrm>
            <a:off x="8658777" y="2349111"/>
            <a:ext cx="1822953" cy="196963"/>
            <a:chOff x="31" y="31"/>
            <a:chExt cx="1822952" cy="196961"/>
          </a:xfrm>
        </p:grpSpPr>
        <p:sp>
          <p:nvSpPr>
            <p:cNvPr id="268" name="Google Shape;180;p3"/>
            <p:cNvSpPr/>
            <p:nvPr/>
          </p:nvSpPr>
          <p:spPr>
            <a:xfrm>
              <a:off x="98901" y="46365"/>
              <a:ext cx="1724083" cy="15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9" name="Google Shape;181;p3"/>
            <p:cNvSpPr/>
            <p:nvPr/>
          </p:nvSpPr>
          <p:spPr>
            <a:xfrm>
              <a:off x="31" y="31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0" name="Google Shape;182;p3"/>
            <p:cNvSpPr/>
            <p:nvPr/>
          </p:nvSpPr>
          <p:spPr>
            <a:xfrm>
              <a:off x="24741" y="24741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72" name="Google Shape;183;p3"/>
          <p:cNvSpPr/>
          <p:nvPr/>
        </p:nvSpPr>
        <p:spPr>
          <a:xfrm rot="5400000">
            <a:off x="8206161" y="-348811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73" name="Google Shape;184;p3"/>
          <p:cNvSpPr/>
          <p:nvPr/>
        </p:nvSpPr>
        <p:spPr>
          <a:xfrm>
            <a:off x="16995" y="8506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79" name="Google Shape;185;p3"/>
          <p:cNvGrpSpPr/>
          <p:nvPr/>
        </p:nvGrpSpPr>
        <p:grpSpPr>
          <a:xfrm>
            <a:off x="-270745" y="313808"/>
            <a:ext cx="1520921" cy="302035"/>
            <a:chOff x="0" y="0"/>
            <a:chExt cx="1520919" cy="302033"/>
          </a:xfrm>
        </p:grpSpPr>
        <p:sp>
          <p:nvSpPr>
            <p:cNvPr id="274" name="Google Shape;186;p3"/>
            <p:cNvSpPr/>
            <p:nvPr/>
          </p:nvSpPr>
          <p:spPr>
            <a:xfrm rot="16200000">
              <a:off x="655029" y="-516742"/>
              <a:ext cx="209334" cy="133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11993"/>
                  </a:lnTo>
                  <a:lnTo>
                    <a:pt x="21600" y="8595"/>
                  </a:lnTo>
                  <a:lnTo>
                    <a:pt x="2160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5" name="Google Shape;187;p3"/>
            <p:cNvSpPr/>
            <p:nvPr/>
          </p:nvSpPr>
          <p:spPr>
            <a:xfrm rot="16200000">
              <a:off x="0" y="0"/>
              <a:ext cx="91922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05" y="0"/>
                  </a:moveTo>
                  <a:cubicBezTo>
                    <a:pt x="16694" y="0"/>
                    <a:pt x="21600" y="4715"/>
                    <a:pt x="21600" y="10705"/>
                  </a:cubicBezTo>
                  <a:cubicBezTo>
                    <a:pt x="21600" y="16694"/>
                    <a:pt x="16694" y="21600"/>
                    <a:pt x="10705" y="21600"/>
                  </a:cubicBezTo>
                  <a:cubicBezTo>
                    <a:pt x="4715" y="21600"/>
                    <a:pt x="0" y="16694"/>
                    <a:pt x="0" y="10705"/>
                  </a:cubicBezTo>
                  <a:cubicBezTo>
                    <a:pt x="0" y="4715"/>
                    <a:pt x="4715" y="0"/>
                    <a:pt x="10705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6" name="Google Shape;188;p3"/>
            <p:cNvSpPr/>
            <p:nvPr/>
          </p:nvSpPr>
          <p:spPr>
            <a:xfrm rot="16200000">
              <a:off x="23930" y="24741"/>
              <a:ext cx="43251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978"/>
                    <a:pt x="5011" y="21600"/>
                    <a:pt x="10800" y="21600"/>
                  </a:cubicBezTo>
                  <a:cubicBezTo>
                    <a:pt x="16978" y="21600"/>
                    <a:pt x="21600" y="16978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7" name="Google Shape;189;p3"/>
            <p:cNvSpPr/>
            <p:nvPr/>
          </p:nvSpPr>
          <p:spPr>
            <a:xfrm rot="16200000">
              <a:off x="1428997" y="210112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88" y="0"/>
                  </a:moveTo>
                  <a:cubicBezTo>
                    <a:pt x="16877" y="0"/>
                    <a:pt x="21600" y="4906"/>
                    <a:pt x="21600" y="10712"/>
                  </a:cubicBezTo>
                  <a:cubicBezTo>
                    <a:pt x="21600" y="16702"/>
                    <a:pt x="16877" y="21600"/>
                    <a:pt x="10888" y="21600"/>
                  </a:cubicBezTo>
                  <a:cubicBezTo>
                    <a:pt x="4898" y="21600"/>
                    <a:pt x="0" y="16702"/>
                    <a:pt x="0" y="10712"/>
                  </a:cubicBezTo>
                  <a:cubicBezTo>
                    <a:pt x="0" y="4906"/>
                    <a:pt x="4898" y="0"/>
                    <a:pt x="10888" y="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8" name="Google Shape;190;p3"/>
            <p:cNvSpPr/>
            <p:nvPr/>
          </p:nvSpPr>
          <p:spPr>
            <a:xfrm rot="16200000">
              <a:off x="1453349" y="234463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85" name="Google Shape;191;p3"/>
          <p:cNvGrpSpPr/>
          <p:nvPr/>
        </p:nvGrpSpPr>
        <p:grpSpPr>
          <a:xfrm>
            <a:off x="5134731" y="4950380"/>
            <a:ext cx="1520952" cy="302034"/>
            <a:chOff x="0" y="31"/>
            <a:chExt cx="1520950" cy="302033"/>
          </a:xfrm>
        </p:grpSpPr>
        <p:sp>
          <p:nvSpPr>
            <p:cNvPr id="280" name="Google Shape;192;p3"/>
            <p:cNvSpPr/>
            <p:nvPr/>
          </p:nvSpPr>
          <p:spPr>
            <a:xfrm>
              <a:off x="93480" y="46365"/>
              <a:ext cx="1335549" cy="209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607" y="0"/>
                  </a:lnTo>
                  <a:lnTo>
                    <a:pt x="12992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1" name="Google Shape;193;p3"/>
            <p:cNvSpPr/>
            <p:nvPr/>
          </p:nvSpPr>
          <p:spPr>
            <a:xfrm>
              <a:off x="1429028" y="210143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05"/>
                  </a:moveTo>
                  <a:cubicBezTo>
                    <a:pt x="21600" y="16694"/>
                    <a:pt x="16702" y="21600"/>
                    <a:pt x="10712" y="21600"/>
                  </a:cubicBezTo>
                  <a:cubicBezTo>
                    <a:pt x="4723" y="21600"/>
                    <a:pt x="0" y="16694"/>
                    <a:pt x="0" y="10705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2" name="Google Shape;194;p3"/>
            <p:cNvSpPr/>
            <p:nvPr/>
          </p:nvSpPr>
          <p:spPr>
            <a:xfrm>
              <a:off x="1452991" y="234853"/>
              <a:ext cx="43250" cy="4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11" y="0"/>
                    <a:pt x="0" y="4707"/>
                    <a:pt x="0" y="10602"/>
                  </a:cubicBezTo>
                  <a:cubicBezTo>
                    <a:pt x="0" y="16893"/>
                    <a:pt x="5011" y="21600"/>
                    <a:pt x="10800" y="21600"/>
                  </a:cubicBezTo>
                  <a:cubicBezTo>
                    <a:pt x="16963" y="21600"/>
                    <a:pt x="21600" y="16893"/>
                    <a:pt x="21600" y="10602"/>
                  </a:cubicBezTo>
                  <a:cubicBezTo>
                    <a:pt x="21600" y="4707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3" name="Google Shape;195;p3"/>
            <p:cNvSpPr/>
            <p:nvPr/>
          </p:nvSpPr>
          <p:spPr>
            <a:xfrm>
              <a:off x="-1" y="31"/>
              <a:ext cx="91923" cy="9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6"/>
                  </a:moveTo>
                  <a:cubicBezTo>
                    <a:pt x="21600" y="16735"/>
                    <a:pt x="16702" y="21600"/>
                    <a:pt x="10712" y="21600"/>
                  </a:cubicBezTo>
                  <a:cubicBezTo>
                    <a:pt x="4723" y="21600"/>
                    <a:pt x="0" y="16735"/>
                    <a:pt x="0" y="10796"/>
                  </a:cubicBezTo>
                  <a:cubicBezTo>
                    <a:pt x="0" y="4857"/>
                    <a:pt x="4723" y="0"/>
                    <a:pt x="10712" y="0"/>
                  </a:cubicBezTo>
                  <a:cubicBezTo>
                    <a:pt x="16702" y="0"/>
                    <a:pt x="21600" y="4857"/>
                    <a:pt x="21600" y="10796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84" name="Google Shape;196;p3"/>
            <p:cNvSpPr/>
            <p:nvPr/>
          </p:nvSpPr>
          <p:spPr>
            <a:xfrm>
              <a:off x="23962" y="24740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11" y="0"/>
                    <a:pt x="0" y="5011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78" y="21600"/>
                    <a:pt x="21600" y="16589"/>
                    <a:pt x="21600" y="10800"/>
                  </a:cubicBezTo>
                  <a:cubicBezTo>
                    <a:pt x="21600" y="5011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08" name="Google Shape;197;p3"/>
          <p:cNvGrpSpPr/>
          <p:nvPr/>
        </p:nvGrpSpPr>
        <p:grpSpPr>
          <a:xfrm>
            <a:off x="8419792" y="3307265"/>
            <a:ext cx="1105977" cy="133971"/>
            <a:chOff x="0" y="0"/>
            <a:chExt cx="1105976" cy="133969"/>
          </a:xfrm>
        </p:grpSpPr>
        <p:grpSp>
          <p:nvGrpSpPr>
            <p:cNvPr id="296" name="Google Shape;198;p3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286" name="Google Shape;199;p3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7" name="Google Shape;200;p3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8" name="Google Shape;201;p3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89" name="Google Shape;202;p3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0" name="Google Shape;203;p3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1" name="Google Shape;204;p3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2" name="Google Shape;205;p3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3" name="Google Shape;206;p3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4" name="Google Shape;207;p3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5" name="Google Shape;208;p3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07" name="Google Shape;209;p3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297" name="Google Shape;210;p3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8" name="Google Shape;211;p3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99" name="Google Shape;212;p3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0" name="Google Shape;213;p3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1" name="Google Shape;214;p3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2" name="Google Shape;215;p3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3" name="Google Shape;216;p3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4" name="Google Shape;217;p3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5" name="Google Shape;218;p3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06" name="Google Shape;219;p3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09" name="Google Shape;220;p3"/>
          <p:cNvSpPr/>
          <p:nvPr/>
        </p:nvSpPr>
        <p:spPr>
          <a:xfrm>
            <a:off x="-1414556" y="4023828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0" name="Google Shape;221;p3"/>
          <p:cNvSpPr/>
          <p:nvPr/>
        </p:nvSpPr>
        <p:spPr>
          <a:xfrm>
            <a:off x="-1111456" y="3744529"/>
            <a:ext cx="1994701" cy="681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698631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17" name="Google Shape;222;p3"/>
          <p:cNvGrpSpPr/>
          <p:nvPr/>
        </p:nvGrpSpPr>
        <p:grpSpPr>
          <a:xfrm>
            <a:off x="-152864" y="2433407"/>
            <a:ext cx="878160" cy="239687"/>
            <a:chOff x="0" y="0"/>
            <a:chExt cx="878159" cy="239686"/>
          </a:xfrm>
        </p:grpSpPr>
        <p:sp>
          <p:nvSpPr>
            <p:cNvPr id="311" name="Google Shape;223;p3"/>
            <p:cNvSpPr/>
            <p:nvPr/>
          </p:nvSpPr>
          <p:spPr>
            <a:xfrm rot="10800000">
              <a:off x="731349" y="-1"/>
              <a:ext cx="146811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2" name="Google Shape;224;p3"/>
            <p:cNvSpPr/>
            <p:nvPr/>
          </p:nvSpPr>
          <p:spPr>
            <a:xfrm rot="10800000">
              <a:off x="585141" y="-1"/>
              <a:ext cx="145911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3" name="Google Shape;225;p3"/>
            <p:cNvSpPr/>
            <p:nvPr/>
          </p:nvSpPr>
          <p:spPr>
            <a:xfrm rot="10800000">
              <a:off x="438935" y="-1"/>
              <a:ext cx="145908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4" name="Google Shape;226;p3"/>
            <p:cNvSpPr/>
            <p:nvPr/>
          </p:nvSpPr>
          <p:spPr>
            <a:xfrm rot="10800000">
              <a:off x="292421" y="-1"/>
              <a:ext cx="146209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5" name="Google Shape;227;p3"/>
            <p:cNvSpPr/>
            <p:nvPr/>
          </p:nvSpPr>
          <p:spPr>
            <a:xfrm rot="10800000">
              <a:off x="146213" y="-1"/>
              <a:ext cx="146209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316" name="Google Shape;228;p3"/>
            <p:cNvSpPr/>
            <p:nvPr/>
          </p:nvSpPr>
          <p:spPr>
            <a:xfrm rot="10800000">
              <a:off x="0" y="-1"/>
              <a:ext cx="146216" cy="239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31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90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2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659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1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784" name="Google Shape;784;p1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11"/>
          <p:cNvSpPr txBox="1">
            <a:spLocks noGrp="1"/>
          </p:cNvSpPr>
          <p:nvPr>
            <p:ph type="title" hasCustomPrompt="1"/>
          </p:nvPr>
        </p:nvSpPr>
        <p:spPr>
          <a:xfrm>
            <a:off x="713100" y="1328587"/>
            <a:ext cx="7717800" cy="1671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3" name="Google Shape;823;p11"/>
          <p:cNvSpPr txBox="1">
            <a:spLocks noGrp="1"/>
          </p:cNvSpPr>
          <p:nvPr>
            <p:ph type="subTitle" idx="1"/>
          </p:nvPr>
        </p:nvSpPr>
        <p:spPr>
          <a:xfrm>
            <a:off x="2037000" y="3075825"/>
            <a:ext cx="5070000" cy="3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4" name="Google Shape;824;p11"/>
          <p:cNvSpPr/>
          <p:nvPr/>
        </p:nvSpPr>
        <p:spPr>
          <a:xfrm rot="-5400000">
            <a:off x="348812" y="25800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5" name="Google Shape;825;p11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826" name="Google Shape;82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11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832" name="Google Shape;832;p1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" name="Google Shape;837;p11"/>
          <p:cNvSpPr/>
          <p:nvPr/>
        </p:nvSpPr>
        <p:spPr>
          <a:xfrm>
            <a:off x="-1414555" y="33380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-1111455" y="30587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11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840" name="Google Shape;840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11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844" name="Google Shape;844;p1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11"/>
          <p:cNvSpPr/>
          <p:nvPr/>
        </p:nvSpPr>
        <p:spPr>
          <a:xfrm rot="5400000">
            <a:off x="5457595" y="-4919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1"/>
          <p:cNvSpPr/>
          <p:nvPr/>
        </p:nvSpPr>
        <p:spPr>
          <a:xfrm rot="5400000">
            <a:off x="5736895" y="-1888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1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1"/>
          <p:cNvSpPr/>
          <p:nvPr/>
        </p:nvSpPr>
        <p:spPr>
          <a:xfrm rot="5400000">
            <a:off x="8208386" y="420378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5" name="Google Shape;855;p11"/>
          <p:cNvGrpSpPr/>
          <p:nvPr/>
        </p:nvGrpSpPr>
        <p:grpSpPr>
          <a:xfrm>
            <a:off x="7965207" y="312162"/>
            <a:ext cx="1520982" cy="302065"/>
            <a:chOff x="5642557" y="-150670"/>
            <a:chExt cx="1520982" cy="302065"/>
          </a:xfrm>
        </p:grpSpPr>
        <p:sp>
          <p:nvSpPr>
            <p:cNvPr id="856" name="Google Shape;856;p1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11"/>
          <p:cNvGrpSpPr/>
          <p:nvPr/>
        </p:nvGrpSpPr>
        <p:grpSpPr>
          <a:xfrm>
            <a:off x="8495989" y="3241228"/>
            <a:ext cx="883262" cy="242091"/>
            <a:chOff x="2300350" y="2601250"/>
            <a:chExt cx="2275275" cy="623625"/>
          </a:xfrm>
        </p:grpSpPr>
        <p:sp>
          <p:nvSpPr>
            <p:cNvPr id="862" name="Google Shape;862;p1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8267392" y="1860741"/>
            <a:ext cx="1105976" cy="133969"/>
            <a:chOff x="8183182" y="663852"/>
            <a:chExt cx="1475028" cy="178673"/>
          </a:xfrm>
        </p:grpSpPr>
        <p:grpSp>
          <p:nvGrpSpPr>
            <p:cNvPr id="869" name="Google Shape;869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70" name="Google Shape;870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" name="Google Shape;880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881" name="Google Shape;881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1" name="Google Shape;891;p11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892" name="Google Shape;892;p11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11"/>
          <p:cNvGrpSpPr/>
          <p:nvPr/>
        </p:nvGrpSpPr>
        <p:grpSpPr>
          <a:xfrm>
            <a:off x="-235013" y="829744"/>
            <a:ext cx="1105976" cy="133969"/>
            <a:chOff x="8183182" y="663852"/>
            <a:chExt cx="1475028" cy="178673"/>
          </a:xfrm>
        </p:grpSpPr>
        <p:grpSp>
          <p:nvGrpSpPr>
            <p:cNvPr id="907" name="Google Shape;907;p1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8" name="Google Shape;908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" name="Google Shape;918;p1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19" name="Google Shape;919;p1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4569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29" name="Google Shape;129;p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3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title" idx="2" hasCustomPrompt="1"/>
          </p:nvPr>
        </p:nvSpPr>
        <p:spPr>
          <a:xfrm>
            <a:off x="3132448" y="1484973"/>
            <a:ext cx="28791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3"/>
          <p:cNvSpPr/>
          <p:nvPr/>
        </p:nvSpPr>
        <p:spPr>
          <a:xfrm rot="10800000" flipH="1">
            <a:off x="7847593" y="412557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3"/>
          <p:cNvGrpSpPr/>
          <p:nvPr/>
        </p:nvGrpSpPr>
        <p:grpSpPr>
          <a:xfrm rot="-5400000" flipH="1">
            <a:off x="7699352" y="4771133"/>
            <a:ext cx="883262" cy="242091"/>
            <a:chOff x="2300350" y="2601250"/>
            <a:chExt cx="2275275" cy="623625"/>
          </a:xfrm>
        </p:grpSpPr>
        <p:sp>
          <p:nvSpPr>
            <p:cNvPr id="172" name="Google Shape;172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3"/>
          <p:cNvSpPr/>
          <p:nvPr/>
        </p:nvSpPr>
        <p:spPr>
          <a:xfrm flipH="1">
            <a:off x="8088870" y="15356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3"/>
          <p:cNvGrpSpPr/>
          <p:nvPr/>
        </p:nvGrpSpPr>
        <p:grpSpPr>
          <a:xfrm>
            <a:off x="8658746" y="2349080"/>
            <a:ext cx="1823016" cy="196994"/>
            <a:chOff x="7857346" y="4002005"/>
            <a:chExt cx="1823016" cy="196994"/>
          </a:xfrm>
        </p:grpSpPr>
        <p:sp>
          <p:nvSpPr>
            <p:cNvPr id="180" name="Google Shape;180;p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3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3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86" name="Google Shape;186;p3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"/>
          <p:cNvGrpSpPr/>
          <p:nvPr/>
        </p:nvGrpSpPr>
        <p:grpSpPr>
          <a:xfrm>
            <a:off x="5134732" y="4950349"/>
            <a:ext cx="1520982" cy="302065"/>
            <a:chOff x="5642557" y="-150670"/>
            <a:chExt cx="1520982" cy="302065"/>
          </a:xfrm>
        </p:grpSpPr>
        <p:sp>
          <p:nvSpPr>
            <p:cNvPr id="192" name="Google Shape;192;p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"/>
          <p:cNvGrpSpPr/>
          <p:nvPr/>
        </p:nvGrpSpPr>
        <p:grpSpPr>
          <a:xfrm>
            <a:off x="8419792" y="3307266"/>
            <a:ext cx="1105976" cy="133969"/>
            <a:chOff x="8183182" y="663852"/>
            <a:chExt cx="1475028" cy="178673"/>
          </a:xfrm>
        </p:grpSpPr>
        <p:grpSp>
          <p:nvGrpSpPr>
            <p:cNvPr id="198" name="Google Shape;198;p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99" name="Google Shape;199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10" name="Google Shape;210;p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0" name="Google Shape;220;p3"/>
          <p:cNvSpPr/>
          <p:nvPr/>
        </p:nvSpPr>
        <p:spPr>
          <a:xfrm>
            <a:off x="-1414555" y="40238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"/>
          <p:cNvSpPr/>
          <p:nvPr/>
        </p:nvSpPr>
        <p:spPr>
          <a:xfrm>
            <a:off x="-1111455" y="37445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3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223" name="Google Shape;223;p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10" name="Google Shape;410;p6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6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"/>
          <p:cNvGrpSpPr/>
          <p:nvPr/>
        </p:nvGrpSpPr>
        <p:grpSpPr>
          <a:xfrm>
            <a:off x="494301" y="4792125"/>
            <a:ext cx="1252897" cy="51000"/>
            <a:chOff x="2915381" y="4104819"/>
            <a:chExt cx="1252897" cy="51000"/>
          </a:xfrm>
        </p:grpSpPr>
        <p:sp>
          <p:nvSpPr>
            <p:cNvPr id="451" name="Google Shape;451;p6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6"/>
          <p:cNvSpPr/>
          <p:nvPr/>
        </p:nvSpPr>
        <p:spPr>
          <a:xfrm rot="10800000">
            <a:off x="8557211" y="40114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6"/>
          <p:cNvGrpSpPr/>
          <p:nvPr/>
        </p:nvGrpSpPr>
        <p:grpSpPr>
          <a:xfrm rot="5400000">
            <a:off x="8520259" y="4079074"/>
            <a:ext cx="302065" cy="1520982"/>
            <a:chOff x="-108754" y="2690919"/>
            <a:chExt cx="302065" cy="1520982"/>
          </a:xfrm>
        </p:grpSpPr>
        <p:sp>
          <p:nvSpPr>
            <p:cNvPr id="467" name="Google Shape;467;p6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6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473" name="Google Shape;473;p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6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6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480" name="Google Shape;480;p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487" name="Google Shape;487;p6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"/>
          <p:cNvSpPr txBox="1">
            <a:spLocks noGrp="1"/>
          </p:cNvSpPr>
          <p:nvPr>
            <p:ph type="body" idx="1"/>
          </p:nvPr>
        </p:nvSpPr>
        <p:spPr>
          <a:xfrm>
            <a:off x="1109550" y="4079027"/>
            <a:ext cx="69249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latin typeface="Exo"/>
                <a:ea typeface="Exo"/>
                <a:cs typeface="Exo"/>
                <a:sym typeface="Exo"/>
              </a:defRPr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" name="Google Shape;931;p13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932" name="Google Shape;932;p13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0" name="Google Shape;970;p13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13"/>
          <p:cNvSpPr txBox="1">
            <a:spLocks noGrp="1"/>
          </p:cNvSpPr>
          <p:nvPr>
            <p:ph type="title" idx="2"/>
          </p:nvPr>
        </p:nvSpPr>
        <p:spPr>
          <a:xfrm>
            <a:off x="776550" y="198245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2" name="Google Shape;972;p13"/>
          <p:cNvSpPr txBox="1">
            <a:spLocks noGrp="1"/>
          </p:cNvSpPr>
          <p:nvPr>
            <p:ph type="subTitle" idx="1"/>
          </p:nvPr>
        </p:nvSpPr>
        <p:spPr>
          <a:xfrm>
            <a:off x="776550" y="239105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13"/>
          <p:cNvSpPr txBox="1">
            <a:spLocks noGrp="1"/>
          </p:cNvSpPr>
          <p:nvPr>
            <p:ph type="title" idx="3" hasCustomPrompt="1"/>
          </p:nvPr>
        </p:nvSpPr>
        <p:spPr>
          <a:xfrm>
            <a:off x="776550" y="1345282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4" name="Google Shape;974;p13"/>
          <p:cNvSpPr txBox="1">
            <a:spLocks noGrp="1"/>
          </p:cNvSpPr>
          <p:nvPr>
            <p:ph type="title" idx="4"/>
          </p:nvPr>
        </p:nvSpPr>
        <p:spPr>
          <a:xfrm>
            <a:off x="34711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subTitle" idx="5"/>
          </p:nvPr>
        </p:nvSpPr>
        <p:spPr>
          <a:xfrm>
            <a:off x="34711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title" idx="6" hasCustomPrompt="1"/>
          </p:nvPr>
        </p:nvSpPr>
        <p:spPr>
          <a:xfrm>
            <a:off x="34711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7" name="Google Shape;977;p13"/>
          <p:cNvSpPr txBox="1">
            <a:spLocks noGrp="1"/>
          </p:cNvSpPr>
          <p:nvPr>
            <p:ph type="title" idx="7"/>
          </p:nvPr>
        </p:nvSpPr>
        <p:spPr>
          <a:xfrm>
            <a:off x="6149850" y="198245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78" name="Google Shape;978;p13"/>
          <p:cNvSpPr txBox="1">
            <a:spLocks noGrp="1"/>
          </p:cNvSpPr>
          <p:nvPr>
            <p:ph type="subTitle" idx="8"/>
          </p:nvPr>
        </p:nvSpPr>
        <p:spPr>
          <a:xfrm>
            <a:off x="6149850" y="239105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13"/>
          <p:cNvSpPr txBox="1">
            <a:spLocks noGrp="1"/>
          </p:cNvSpPr>
          <p:nvPr>
            <p:ph type="title" idx="9" hasCustomPrompt="1"/>
          </p:nvPr>
        </p:nvSpPr>
        <p:spPr>
          <a:xfrm>
            <a:off x="6149850" y="1345282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>
            <a:spLocks noGrp="1"/>
          </p:cNvSpPr>
          <p:nvPr>
            <p:ph type="title" idx="13"/>
          </p:nvPr>
        </p:nvSpPr>
        <p:spPr>
          <a:xfrm>
            <a:off x="776550" y="3617845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1" name="Google Shape;981;p13"/>
          <p:cNvSpPr txBox="1">
            <a:spLocks noGrp="1"/>
          </p:cNvSpPr>
          <p:nvPr>
            <p:ph type="subTitle" idx="14"/>
          </p:nvPr>
        </p:nvSpPr>
        <p:spPr>
          <a:xfrm>
            <a:off x="776550" y="4026444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5" hasCustomPrompt="1"/>
          </p:nvPr>
        </p:nvSpPr>
        <p:spPr>
          <a:xfrm>
            <a:off x="776550" y="2980641"/>
            <a:ext cx="22335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title" idx="16"/>
          </p:nvPr>
        </p:nvSpPr>
        <p:spPr>
          <a:xfrm>
            <a:off x="34711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7"/>
          </p:nvPr>
        </p:nvSpPr>
        <p:spPr>
          <a:xfrm>
            <a:off x="34711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18" hasCustomPrompt="1"/>
          </p:nvPr>
        </p:nvSpPr>
        <p:spPr>
          <a:xfrm>
            <a:off x="34711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19"/>
          </p:nvPr>
        </p:nvSpPr>
        <p:spPr>
          <a:xfrm>
            <a:off x="6149850" y="3617845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subTitle" idx="20"/>
          </p:nvPr>
        </p:nvSpPr>
        <p:spPr>
          <a:xfrm>
            <a:off x="6149850" y="4026444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21" hasCustomPrompt="1"/>
          </p:nvPr>
        </p:nvSpPr>
        <p:spPr>
          <a:xfrm>
            <a:off x="6149850" y="2980641"/>
            <a:ext cx="2201700" cy="484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989" name="Google Shape;989;p13"/>
          <p:cNvGrpSpPr/>
          <p:nvPr/>
        </p:nvGrpSpPr>
        <p:grpSpPr>
          <a:xfrm rot="5400000">
            <a:off x="8381450" y="4569182"/>
            <a:ext cx="98902" cy="553090"/>
            <a:chOff x="4898850" y="4820550"/>
            <a:chExt cx="98902" cy="553090"/>
          </a:xfrm>
        </p:grpSpPr>
        <p:sp>
          <p:nvSpPr>
            <p:cNvPr id="990" name="Google Shape;990;p1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13"/>
          <p:cNvSpPr/>
          <p:nvPr/>
        </p:nvSpPr>
        <p:spPr>
          <a:xfrm>
            <a:off x="7" y="205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3"/>
          <p:cNvGrpSpPr/>
          <p:nvPr/>
        </p:nvGrpSpPr>
        <p:grpSpPr>
          <a:xfrm rot="-5400000">
            <a:off x="-148234" y="322631"/>
            <a:ext cx="883262" cy="242091"/>
            <a:chOff x="2300350" y="2601250"/>
            <a:chExt cx="2275275" cy="623625"/>
          </a:xfrm>
        </p:grpSpPr>
        <p:sp>
          <p:nvSpPr>
            <p:cNvPr id="997" name="Google Shape;997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" name="Google Shape;1003;p13"/>
          <p:cNvSpPr/>
          <p:nvPr/>
        </p:nvSpPr>
        <p:spPr>
          <a:xfrm rot="5400000" flipH="1">
            <a:off x="8216276" y="-33530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13"/>
          <p:cNvGrpSpPr/>
          <p:nvPr/>
        </p:nvGrpSpPr>
        <p:grpSpPr>
          <a:xfrm>
            <a:off x="-256008" y="4796266"/>
            <a:ext cx="1105976" cy="133969"/>
            <a:chOff x="8183182" y="663852"/>
            <a:chExt cx="1475028" cy="178673"/>
          </a:xfrm>
        </p:grpSpPr>
        <p:grpSp>
          <p:nvGrpSpPr>
            <p:cNvPr id="1005" name="Google Shape;1005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06" name="Google Shape;1006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7" name="Google Shape;1017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27" name="Google Shape;1027;p13"/>
          <p:cNvGrpSpPr/>
          <p:nvPr/>
        </p:nvGrpSpPr>
        <p:grpSpPr>
          <a:xfrm>
            <a:off x="8290084" y="239916"/>
            <a:ext cx="1105976" cy="133969"/>
            <a:chOff x="8183182" y="663852"/>
            <a:chExt cx="1475028" cy="178673"/>
          </a:xfrm>
        </p:grpSpPr>
        <p:grpSp>
          <p:nvGrpSpPr>
            <p:cNvPr id="1028" name="Google Shape;1028;p1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9" name="Google Shape;1039;p1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40" name="Google Shape;1040;p1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13"/>
          <p:cNvGrpSpPr/>
          <p:nvPr/>
        </p:nvGrpSpPr>
        <p:grpSpPr>
          <a:xfrm rot="5400000">
            <a:off x="8428614" y="2891627"/>
            <a:ext cx="883262" cy="242091"/>
            <a:chOff x="2300350" y="2601250"/>
            <a:chExt cx="2275275" cy="623625"/>
          </a:xfrm>
        </p:grpSpPr>
        <p:sp>
          <p:nvSpPr>
            <p:cNvPr id="1051" name="Google Shape;1051;p1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13"/>
          <p:cNvGrpSpPr/>
          <p:nvPr/>
        </p:nvGrpSpPr>
        <p:grpSpPr>
          <a:xfrm>
            <a:off x="1634157" y="-107958"/>
            <a:ext cx="1520982" cy="302065"/>
            <a:chOff x="5642557" y="-150670"/>
            <a:chExt cx="1520982" cy="302065"/>
          </a:xfrm>
        </p:grpSpPr>
        <p:sp>
          <p:nvSpPr>
            <p:cNvPr id="1058" name="Google Shape;1058;p13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864525" y="2405675"/>
            <a:ext cx="7566300" cy="8418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864525" y="3440475"/>
            <a:ext cx="4644000" cy="3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2891470" y="4842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9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1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305" name="Google Shape;1305;p1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3" name="Google Shape;1343;p17"/>
          <p:cNvSpPr txBox="1">
            <a:spLocks noGrp="1"/>
          </p:cNvSpPr>
          <p:nvPr>
            <p:ph type="title"/>
          </p:nvPr>
        </p:nvSpPr>
        <p:spPr>
          <a:xfrm>
            <a:off x="713100" y="1723050"/>
            <a:ext cx="4401600" cy="572700"/>
          </a:xfrm>
          <a:prstGeom prst="rect">
            <a:avLst/>
          </a:prstGeom>
          <a:effectLst>
            <a:outerShdw blurRad="157163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"/>
          </p:nvPr>
        </p:nvSpPr>
        <p:spPr>
          <a:xfrm>
            <a:off x="713100" y="2366050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45" name="Google Shape;1345;p17"/>
          <p:cNvGrpSpPr/>
          <p:nvPr/>
        </p:nvGrpSpPr>
        <p:grpSpPr>
          <a:xfrm>
            <a:off x="8137507" y="-109362"/>
            <a:ext cx="586800" cy="1284435"/>
            <a:chOff x="8137507" y="-109362"/>
            <a:chExt cx="586800" cy="1284435"/>
          </a:xfrm>
        </p:grpSpPr>
        <p:sp>
          <p:nvSpPr>
            <p:cNvPr id="1346" name="Google Shape;1346;p17"/>
            <p:cNvSpPr/>
            <p:nvPr/>
          </p:nvSpPr>
          <p:spPr>
            <a:xfrm>
              <a:off x="8137507" y="-109352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7" name="Google Shape;1347;p17"/>
            <p:cNvGrpSpPr/>
            <p:nvPr/>
          </p:nvGrpSpPr>
          <p:grpSpPr>
            <a:xfrm rot="-5400000">
              <a:off x="7989266" y="211224"/>
              <a:ext cx="883262" cy="242091"/>
              <a:chOff x="2300350" y="2601250"/>
              <a:chExt cx="2275275" cy="623625"/>
            </a:xfrm>
          </p:grpSpPr>
          <p:sp>
            <p:nvSpPr>
              <p:cNvPr id="1348" name="Google Shape;1348;p17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4" name="Google Shape;1354;p17"/>
          <p:cNvGrpSpPr/>
          <p:nvPr/>
        </p:nvGrpSpPr>
        <p:grpSpPr>
          <a:xfrm>
            <a:off x="2517607" y="-116370"/>
            <a:ext cx="1520982" cy="302065"/>
            <a:chOff x="5642557" y="-150670"/>
            <a:chExt cx="1520982" cy="302065"/>
          </a:xfrm>
        </p:grpSpPr>
        <p:sp>
          <p:nvSpPr>
            <p:cNvPr id="1355" name="Google Shape;1355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17"/>
          <p:cNvSpPr/>
          <p:nvPr/>
        </p:nvSpPr>
        <p:spPr>
          <a:xfrm rot="-5400000">
            <a:off x="341629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17"/>
          <p:cNvGrpSpPr/>
          <p:nvPr/>
        </p:nvGrpSpPr>
        <p:grpSpPr>
          <a:xfrm>
            <a:off x="4913901" y="675155"/>
            <a:ext cx="1252897" cy="51000"/>
            <a:chOff x="2915381" y="4104819"/>
            <a:chExt cx="1252897" cy="51000"/>
          </a:xfrm>
        </p:grpSpPr>
        <p:sp>
          <p:nvSpPr>
            <p:cNvPr id="1362" name="Google Shape;1362;p1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17"/>
          <p:cNvSpPr/>
          <p:nvPr/>
        </p:nvSpPr>
        <p:spPr>
          <a:xfrm rot="5400000">
            <a:off x="8208387" y="42041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17"/>
          <p:cNvSpPr/>
          <p:nvPr/>
        </p:nvSpPr>
        <p:spPr>
          <a:xfrm rot="10800000">
            <a:off x="1362311" y="4240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17"/>
          <p:cNvGrpSpPr/>
          <p:nvPr/>
        </p:nvGrpSpPr>
        <p:grpSpPr>
          <a:xfrm>
            <a:off x="5600407" y="4993736"/>
            <a:ext cx="1520982" cy="302065"/>
            <a:chOff x="5642557" y="-150670"/>
            <a:chExt cx="1520982" cy="302065"/>
          </a:xfrm>
        </p:grpSpPr>
        <p:sp>
          <p:nvSpPr>
            <p:cNvPr id="1379" name="Google Shape;1379;p1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4" name="Google Shape;1384;p17"/>
          <p:cNvGrpSpPr/>
          <p:nvPr/>
        </p:nvGrpSpPr>
        <p:grpSpPr>
          <a:xfrm rot="5400000">
            <a:off x="8900" y="1773425"/>
            <a:ext cx="98902" cy="553090"/>
            <a:chOff x="4898850" y="4820550"/>
            <a:chExt cx="98902" cy="553090"/>
          </a:xfrm>
        </p:grpSpPr>
        <p:sp>
          <p:nvSpPr>
            <p:cNvPr id="1385" name="Google Shape;1385;p1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5"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8" name="Google Shape;1658;p21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659" name="Google Shape;1659;p21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dk1">
                <a:alpha val="5892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7" name="Google Shape;1697;p2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21"/>
          <p:cNvSpPr txBox="1">
            <a:spLocks noGrp="1"/>
          </p:cNvSpPr>
          <p:nvPr>
            <p:ph type="title" idx="2"/>
          </p:nvPr>
        </p:nvSpPr>
        <p:spPr>
          <a:xfrm>
            <a:off x="755600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99" name="Google Shape;1699;p21"/>
          <p:cNvSpPr txBox="1">
            <a:spLocks noGrp="1"/>
          </p:cNvSpPr>
          <p:nvPr>
            <p:ph type="subTitle" idx="1"/>
          </p:nvPr>
        </p:nvSpPr>
        <p:spPr>
          <a:xfrm>
            <a:off x="755600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21"/>
          <p:cNvSpPr txBox="1">
            <a:spLocks noGrp="1"/>
          </p:cNvSpPr>
          <p:nvPr>
            <p:ph type="title" idx="3"/>
          </p:nvPr>
        </p:nvSpPr>
        <p:spPr>
          <a:xfrm>
            <a:off x="344360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1" name="Google Shape;1701;p21"/>
          <p:cNvSpPr txBox="1">
            <a:spLocks noGrp="1"/>
          </p:cNvSpPr>
          <p:nvPr>
            <p:ph type="subTitle" idx="4"/>
          </p:nvPr>
        </p:nvSpPr>
        <p:spPr>
          <a:xfrm>
            <a:off x="344360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1"/>
          <p:cNvSpPr txBox="1">
            <a:spLocks noGrp="1"/>
          </p:cNvSpPr>
          <p:nvPr>
            <p:ph type="title" idx="5"/>
          </p:nvPr>
        </p:nvSpPr>
        <p:spPr>
          <a:xfrm>
            <a:off x="6132644" y="2900863"/>
            <a:ext cx="226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03" name="Google Shape;1703;p21"/>
          <p:cNvSpPr txBox="1">
            <a:spLocks noGrp="1"/>
          </p:cNvSpPr>
          <p:nvPr>
            <p:ph type="subTitle" idx="6"/>
          </p:nvPr>
        </p:nvSpPr>
        <p:spPr>
          <a:xfrm>
            <a:off x="6132644" y="3296863"/>
            <a:ext cx="22656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04" name="Google Shape;1704;p21"/>
          <p:cNvGrpSpPr/>
          <p:nvPr/>
        </p:nvGrpSpPr>
        <p:grpSpPr>
          <a:xfrm>
            <a:off x="-7" y="-76201"/>
            <a:ext cx="586800" cy="1284425"/>
            <a:chOff x="-7" y="-76201"/>
            <a:chExt cx="586800" cy="1284425"/>
          </a:xfrm>
        </p:grpSpPr>
        <p:sp>
          <p:nvSpPr>
            <p:cNvPr id="1705" name="Google Shape;1705;p21"/>
            <p:cNvSpPr/>
            <p:nvPr/>
          </p:nvSpPr>
          <p:spPr>
            <a:xfrm flipH="1">
              <a:off x="-7" y="-762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21"/>
            <p:cNvGrpSpPr/>
            <p:nvPr/>
          </p:nvGrpSpPr>
          <p:grpSpPr>
            <a:xfrm rot="5400000" flipH="1">
              <a:off x="-148228" y="320574"/>
              <a:ext cx="883262" cy="242091"/>
              <a:chOff x="2300350" y="2601250"/>
              <a:chExt cx="2275275" cy="623625"/>
            </a:xfrm>
          </p:grpSpPr>
          <p:sp>
            <p:nvSpPr>
              <p:cNvPr id="1707" name="Google Shape;1707;p21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1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1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1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1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1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3" name="Google Shape;1713;p21"/>
          <p:cNvGrpSpPr/>
          <p:nvPr/>
        </p:nvGrpSpPr>
        <p:grpSpPr>
          <a:xfrm rot="5400000">
            <a:off x="54450" y="1665375"/>
            <a:ext cx="98902" cy="553090"/>
            <a:chOff x="4898850" y="4820550"/>
            <a:chExt cx="98902" cy="553090"/>
          </a:xfrm>
        </p:grpSpPr>
        <p:sp>
          <p:nvSpPr>
            <p:cNvPr id="1714" name="Google Shape;1714;p21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1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1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1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1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9" name="Google Shape;1719;p21"/>
          <p:cNvSpPr/>
          <p:nvPr/>
        </p:nvSpPr>
        <p:spPr>
          <a:xfrm rot="-5400000">
            <a:off x="348814" y="40186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21"/>
          <p:cNvGrpSpPr/>
          <p:nvPr/>
        </p:nvGrpSpPr>
        <p:grpSpPr>
          <a:xfrm rot="-5400000" flipH="1">
            <a:off x="7907216" y="4455774"/>
            <a:ext cx="1823016" cy="296643"/>
            <a:chOff x="7857346" y="3902355"/>
            <a:chExt cx="1823016" cy="296643"/>
          </a:xfrm>
        </p:grpSpPr>
        <p:sp>
          <p:nvSpPr>
            <p:cNvPr id="1721" name="Google Shape;1721;p21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1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1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1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1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1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21"/>
          <p:cNvGrpSpPr/>
          <p:nvPr/>
        </p:nvGrpSpPr>
        <p:grpSpPr>
          <a:xfrm flipH="1">
            <a:off x="7120557" y="-107958"/>
            <a:ext cx="1520982" cy="302065"/>
            <a:chOff x="5642557" y="-150670"/>
            <a:chExt cx="1520982" cy="302065"/>
          </a:xfrm>
        </p:grpSpPr>
        <p:sp>
          <p:nvSpPr>
            <p:cNvPr id="1728" name="Google Shape;1728;p21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1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1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1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1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21"/>
          <p:cNvGrpSpPr/>
          <p:nvPr/>
        </p:nvGrpSpPr>
        <p:grpSpPr>
          <a:xfrm>
            <a:off x="8455187" y="1287478"/>
            <a:ext cx="883262" cy="242091"/>
            <a:chOff x="2300350" y="2601250"/>
            <a:chExt cx="2275275" cy="623625"/>
          </a:xfrm>
        </p:grpSpPr>
        <p:sp>
          <p:nvSpPr>
            <p:cNvPr id="1734" name="Google Shape;1734;p21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1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1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1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1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1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8" r:id="rId5"/>
    <p:sldLayoutId id="2147483659" r:id="rId6"/>
    <p:sldLayoutId id="2147483661" r:id="rId7"/>
    <p:sldLayoutId id="2147483663" r:id="rId8"/>
    <p:sldLayoutId id="2147483667" r:id="rId9"/>
    <p:sldLayoutId id="2147483674" r:id="rId10"/>
    <p:sldLayoutId id="2147483675" r:id="rId11"/>
    <p:sldLayoutId id="2147483679" r:id="rId12"/>
    <p:sldLayoutId id="2147483680" r:id="rId13"/>
    <p:sldLayoutId id="2147483682" r:id="rId14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DDeEz5fETILGQKQpJJFcM7P5rmZ4FZoHUde76lueLU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3"/>
          <p:cNvSpPr/>
          <p:nvPr/>
        </p:nvSpPr>
        <p:spPr>
          <a:xfrm>
            <a:off x="1167489" y="3496063"/>
            <a:ext cx="2954761" cy="4084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3"/>
          <p:cNvSpPr txBox="1">
            <a:spLocks noGrp="1"/>
          </p:cNvSpPr>
          <p:nvPr>
            <p:ph type="subTitle" idx="1"/>
          </p:nvPr>
        </p:nvSpPr>
        <p:spPr>
          <a:xfrm>
            <a:off x="1202508" y="3495961"/>
            <a:ext cx="2919742" cy="4176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9220E"/>
                </a:solidFill>
              </a:rPr>
              <a:t>Kozhan Nurassyl</a:t>
            </a:r>
            <a:endParaRPr dirty="0">
              <a:solidFill>
                <a:srgbClr val="09220E"/>
              </a:solidFill>
            </a:endParaRPr>
          </a:p>
        </p:txBody>
      </p:sp>
      <p:grpSp>
        <p:nvGrpSpPr>
          <p:cNvPr id="2661" name="Google Shape;2661;p33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662" name="Google Shape;2662;p33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8" name="Google Shape;2668;p33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669" name="Google Shape;2669;p33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33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676" name="Google Shape;2676;p33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33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682" name="Google Shape;2682;p33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683" name="Google Shape;2683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33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694" name="Google Shape;2694;p33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3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3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3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3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3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3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3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3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3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4" name="Google Shape;2704;p33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05" name="Google Shape;2705;p33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9" name="Google Shape;2719;p33"/>
          <p:cNvSpPr txBox="1">
            <a:spLocks noGrp="1"/>
          </p:cNvSpPr>
          <p:nvPr>
            <p:ph type="ctrTitle"/>
          </p:nvPr>
        </p:nvSpPr>
        <p:spPr>
          <a:xfrm>
            <a:off x="1317600" y="1193625"/>
            <a:ext cx="6508800" cy="172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 smtClean="0">
                <a:solidFill>
                  <a:schemeClr val="accent2"/>
                </a:solidFill>
              </a:rPr>
              <a:t>Final Project</a:t>
            </a:r>
            <a:r>
              <a:rPr lang="en" sz="7700" dirty="0" smtClean="0"/>
              <a:t> </a:t>
            </a:r>
            <a:br>
              <a:rPr lang="en" sz="7700" dirty="0" smtClean="0"/>
            </a:br>
            <a:r>
              <a:rPr lang="en" sz="5000" dirty="0" smtClean="0"/>
              <a:t>Data Analysis</a:t>
            </a:r>
            <a:endParaRPr sz="5000" dirty="0"/>
          </a:p>
        </p:txBody>
      </p:sp>
      <p:sp>
        <p:nvSpPr>
          <p:cNvPr id="63" name="Google Shape;2659;p33"/>
          <p:cNvSpPr/>
          <p:nvPr/>
        </p:nvSpPr>
        <p:spPr>
          <a:xfrm>
            <a:off x="3196384" y="4092695"/>
            <a:ext cx="2923700" cy="4194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659;p33"/>
          <p:cNvSpPr/>
          <p:nvPr/>
        </p:nvSpPr>
        <p:spPr>
          <a:xfrm>
            <a:off x="4945616" y="3502387"/>
            <a:ext cx="2954761" cy="4084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660;p33"/>
          <p:cNvSpPr txBox="1">
            <a:spLocks/>
          </p:cNvSpPr>
          <p:nvPr/>
        </p:nvSpPr>
        <p:spPr>
          <a:xfrm>
            <a:off x="4963125" y="3502387"/>
            <a:ext cx="2919742" cy="41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 err="1" smtClean="0">
                <a:solidFill>
                  <a:schemeClr val="tx1"/>
                </a:solidFill>
              </a:rPr>
              <a:t>Assentay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Makhmud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Google Shape;2660;p33"/>
          <p:cNvSpPr txBox="1">
            <a:spLocks/>
          </p:cNvSpPr>
          <p:nvPr/>
        </p:nvSpPr>
        <p:spPr>
          <a:xfrm>
            <a:off x="3174433" y="4091690"/>
            <a:ext cx="2966216" cy="41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1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T Sans"/>
              <a:buNone/>
              <a:defRPr sz="2800" b="0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dirty="0" err="1" smtClean="0">
                <a:solidFill>
                  <a:schemeClr val="tx1"/>
                </a:solidFill>
              </a:rPr>
              <a:t>Abish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Magzhan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0" name="Google Shape;4380;p64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4058" t="-250" r="-157" b="250"/>
          <a:stretch/>
        </p:blipFill>
        <p:spPr>
          <a:xfrm>
            <a:off x="435125" y="1280079"/>
            <a:ext cx="4374034" cy="2969877"/>
          </a:xfrm>
          <a:prstGeom prst="rect">
            <a:avLst/>
          </a:prstGeom>
          <a:noFill/>
          <a:ln>
            <a:noFill/>
          </a:ln>
        </p:spPr>
      </p:pic>
      <p:sp>
        <p:nvSpPr>
          <p:cNvPr id="4381" name="Google Shape;4381;p64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PREDICTED </a:t>
            </a:r>
            <a:r>
              <a:rPr lang="en" dirty="0">
                <a:solidFill>
                  <a:schemeClr val="accent2"/>
                </a:solidFill>
              </a:rPr>
              <a:t>GROWTH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382" name="Google Shape;4382;p64"/>
          <p:cNvSpPr txBox="1"/>
          <p:nvPr/>
        </p:nvSpPr>
        <p:spPr>
          <a:xfrm>
            <a:off x="1218071" y="2751516"/>
            <a:ext cx="168890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err="1" smtClean="0">
                <a:solidFill>
                  <a:srgbClr val="134D20"/>
                </a:solidFill>
                <a:latin typeface="Exo" panose="020B0604020202020204" charset="0"/>
                <a:ea typeface="PT Sans"/>
                <a:cs typeface="PT Sans"/>
                <a:sym typeface="PT Sans"/>
              </a:rPr>
              <a:t>coef</a:t>
            </a:r>
            <a:r>
              <a:rPr lang="en-US" sz="1200" dirty="0" smtClean="0">
                <a:solidFill>
                  <a:srgbClr val="134D20"/>
                </a:solidFill>
                <a:latin typeface="Exo" panose="020B0604020202020204" charset="0"/>
                <a:ea typeface="PT Sans"/>
                <a:cs typeface="PT Sans"/>
                <a:sym typeface="PT Sans"/>
              </a:rPr>
              <a:t>_ = 0.26403365</a:t>
            </a:r>
            <a:endParaRPr sz="1200" b="1" dirty="0">
              <a:solidFill>
                <a:srgbClr val="134D20"/>
              </a:solidFill>
              <a:latin typeface="Exo" panose="020B0604020202020204" charset="0"/>
              <a:ea typeface="PT Sans"/>
              <a:cs typeface="PT Sans"/>
              <a:sym typeface="PT Sans"/>
            </a:endParaRPr>
          </a:p>
        </p:txBody>
      </p:sp>
      <p:sp>
        <p:nvSpPr>
          <p:cNvPr id="4384" name="Google Shape;4384;p64"/>
          <p:cNvSpPr/>
          <p:nvPr/>
        </p:nvSpPr>
        <p:spPr>
          <a:xfrm>
            <a:off x="5764948" y="1825716"/>
            <a:ext cx="2260381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y</a:t>
            </a:r>
            <a:r>
              <a:rPr lang="en" sz="1800" b="1" dirty="0" smtClean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rPr>
              <a:t> = kx + b</a:t>
            </a:r>
            <a:endParaRPr sz="1800" b="1" dirty="0">
              <a:solidFill>
                <a:schemeClr val="lt1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4386" name="Google Shape;4386;p64"/>
          <p:cNvGrpSpPr/>
          <p:nvPr/>
        </p:nvGrpSpPr>
        <p:grpSpPr>
          <a:xfrm>
            <a:off x="4867030" y="2488566"/>
            <a:ext cx="4157885" cy="1323877"/>
            <a:chOff x="3966817" y="2973549"/>
            <a:chExt cx="4157885" cy="1323877"/>
          </a:xfrm>
        </p:grpSpPr>
        <p:sp>
          <p:nvSpPr>
            <p:cNvPr id="4387" name="Google Shape;4387;p64"/>
            <p:cNvSpPr/>
            <p:nvPr/>
          </p:nvSpPr>
          <p:spPr>
            <a:xfrm>
              <a:off x="3966817" y="2973549"/>
              <a:ext cx="4157885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800" b="1" dirty="0">
                  <a:solidFill>
                    <a:schemeClr val="lt1"/>
                  </a:solidFill>
                  <a:latin typeface="Exo"/>
                  <a:ea typeface="Exo"/>
                  <a:cs typeface="Exo"/>
                  <a:sym typeface="Exo"/>
                </a:rPr>
                <a:t>mean_absolute_percentage_error</a:t>
              </a:r>
              <a:endParaRPr sz="1800" b="1" dirty="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4388" name="Google Shape;4388;p64"/>
            <p:cNvSpPr txBox="1"/>
            <p:nvPr/>
          </p:nvSpPr>
          <p:spPr>
            <a:xfrm>
              <a:off x="4195561" y="3636399"/>
              <a:ext cx="3700398" cy="661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600" dirty="0">
                  <a:solidFill>
                    <a:schemeClr val="lt1"/>
                  </a:solidFill>
                  <a:latin typeface="Exo" panose="020B0604020202020204" charset="0"/>
                  <a:ea typeface="PT Sans"/>
                  <a:cs typeface="PT Sans"/>
                  <a:sym typeface="PT Sans"/>
                </a:rPr>
                <a:t>As we found out (~11%) at this point the price of beef should be in the range [</a:t>
              </a:r>
              <a:r>
                <a:rPr lang="en-US" sz="1600" dirty="0" smtClean="0">
                  <a:solidFill>
                    <a:schemeClr val="lt1"/>
                  </a:solidFill>
                  <a:latin typeface="Exo" panose="020B0604020202020204" charset="0"/>
                  <a:ea typeface="PT Sans"/>
                  <a:cs typeface="PT Sans"/>
                  <a:sym typeface="PT Sans"/>
                </a:rPr>
                <a:t>1853-2311]</a:t>
              </a:r>
              <a:r>
                <a:rPr lang="ru-RU" sz="1600" dirty="0" smtClean="0">
                  <a:solidFill>
                    <a:schemeClr val="lt1"/>
                  </a:solidFill>
                  <a:latin typeface="PT Sans"/>
                  <a:ea typeface="PT Sans"/>
                  <a:cs typeface="PT Sans"/>
                  <a:sym typeface="PT Sans"/>
                </a:rPr>
                <a:t> </a:t>
              </a:r>
              <a:r>
                <a:rPr lang="en-US" sz="1600" dirty="0" smtClean="0">
                  <a:solidFill>
                    <a:schemeClr val="lt1"/>
                  </a:solidFill>
                  <a:latin typeface="Exo" panose="020B0604020202020204" charset="0"/>
                  <a:ea typeface="PT Sans"/>
                  <a:cs typeface="PT Sans"/>
                  <a:sym typeface="PT Sans"/>
                </a:rPr>
                <a:t>tenge</a:t>
              </a:r>
              <a:endParaRPr sz="1600" dirty="0">
                <a:solidFill>
                  <a:schemeClr val="lt1"/>
                </a:solidFill>
                <a:latin typeface="Exo" panose="020B0604020202020204" charset="0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4389" name="Google Shape;4389;p64"/>
          <p:cNvGrpSpPr/>
          <p:nvPr/>
        </p:nvGrpSpPr>
        <p:grpSpPr>
          <a:xfrm>
            <a:off x="7585498" y="1021253"/>
            <a:ext cx="883262" cy="242091"/>
            <a:chOff x="2300350" y="2601250"/>
            <a:chExt cx="2275275" cy="623625"/>
          </a:xfrm>
        </p:grpSpPr>
        <p:sp>
          <p:nvSpPr>
            <p:cNvPr id="4390" name="Google Shape;4390;p6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6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6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6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6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6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4382;p64"/>
          <p:cNvSpPr txBox="1"/>
          <p:nvPr/>
        </p:nvSpPr>
        <p:spPr>
          <a:xfrm>
            <a:off x="2395183" y="3151416"/>
            <a:ext cx="2122226" cy="51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34D20"/>
                </a:solidFill>
                <a:latin typeface="Exo" panose="020B0604020202020204" charset="0"/>
                <a:ea typeface="PT Sans"/>
                <a:cs typeface="PT Sans"/>
                <a:sym typeface="PT Sans"/>
              </a:rPr>
              <a:t>intercept_ </a:t>
            </a:r>
            <a:r>
              <a:rPr lang="en-US" sz="1200" dirty="0" smtClean="0">
                <a:solidFill>
                  <a:srgbClr val="134D20"/>
                </a:solidFill>
                <a:latin typeface="Exo" panose="020B0604020202020204" charset="0"/>
                <a:ea typeface="PT Sans"/>
                <a:cs typeface="PT Sans"/>
                <a:sym typeface="PT Sans"/>
              </a:rPr>
              <a:t>= </a:t>
            </a:r>
          </a:p>
          <a:p>
            <a:pPr lvl="0" algn="ctr"/>
            <a:r>
              <a:rPr lang="en-US" sz="1200" dirty="0" smtClean="0">
                <a:solidFill>
                  <a:srgbClr val="134D20"/>
                </a:solidFill>
                <a:latin typeface="Exo" panose="020B0604020202020204" charset="0"/>
                <a:ea typeface="PT Sans"/>
                <a:cs typeface="PT Sans"/>
                <a:sym typeface="PT Sans"/>
              </a:rPr>
              <a:t>-192933.51545354436 </a:t>
            </a:r>
            <a:endParaRPr sz="1200" b="1" dirty="0">
              <a:solidFill>
                <a:srgbClr val="134D20"/>
              </a:solidFill>
              <a:latin typeface="Exo" panose="020B0604020202020204" charset="0"/>
              <a:ea typeface="PT Sans"/>
              <a:cs typeface="PT Sans"/>
              <a:sym typeface="PT Sans"/>
            </a:endParaRPr>
          </a:p>
        </p:txBody>
      </p:sp>
      <p:sp>
        <p:nvSpPr>
          <p:cNvPr id="23" name="Google Shape;4382;p64"/>
          <p:cNvSpPr txBox="1"/>
          <p:nvPr/>
        </p:nvSpPr>
        <p:spPr>
          <a:xfrm>
            <a:off x="3489850" y="4512906"/>
            <a:ext cx="2164299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D6FF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B0604020202020204" charset="0"/>
                <a:ea typeface="PT Sans"/>
                <a:cs typeface="PT Sans"/>
                <a:sym typeface="PT Sans"/>
              </a:rPr>
              <a:t>737744 = 2020-11-15</a:t>
            </a:r>
            <a:endParaRPr sz="1600" b="1" dirty="0">
              <a:solidFill>
                <a:srgbClr val="D6FF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" panose="020B0604020202020204" charset="0"/>
              <a:ea typeface="PT Sans"/>
              <a:cs typeface="PT Sans"/>
              <a:sym typeface="PT Sans"/>
            </a:endParaRPr>
          </a:p>
        </p:txBody>
      </p:sp>
      <p:sp>
        <p:nvSpPr>
          <p:cNvPr id="25" name="Google Shape;4382;p64"/>
          <p:cNvSpPr txBox="1"/>
          <p:nvPr/>
        </p:nvSpPr>
        <p:spPr>
          <a:xfrm rot="20954352">
            <a:off x="320787" y="2013733"/>
            <a:ext cx="4423032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34D20"/>
                </a:solidFill>
                <a:latin typeface="Exo" panose="020B0604020202020204" charset="0"/>
                <a:ea typeface="PT Sans"/>
                <a:cs typeface="PT Sans"/>
                <a:sym typeface="PT Sans"/>
              </a:rPr>
              <a:t>738474 * 0.26403365 + (-192933.51545354436) = 2048.471 </a:t>
            </a:r>
            <a:endParaRPr sz="1200" b="1" dirty="0">
              <a:solidFill>
                <a:srgbClr val="134D20"/>
              </a:solidFill>
              <a:latin typeface="Exo" panose="020B0604020202020204" charset="0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38"/>
          <p:cNvSpPr/>
          <p:nvPr/>
        </p:nvSpPr>
        <p:spPr>
          <a:xfrm>
            <a:off x="1453350" y="3393677"/>
            <a:ext cx="6237300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38"/>
          <p:cNvSpPr txBox="1">
            <a:spLocks noGrp="1"/>
          </p:cNvSpPr>
          <p:nvPr>
            <p:ph type="title"/>
          </p:nvPr>
        </p:nvSpPr>
        <p:spPr>
          <a:xfrm>
            <a:off x="713100" y="2405677"/>
            <a:ext cx="7717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KNN and SVM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84" name="Google Shape;2884;p38"/>
          <p:cNvSpPr txBox="1">
            <a:spLocks noGrp="1"/>
          </p:cNvSpPr>
          <p:nvPr>
            <p:ph type="subTitle" idx="1"/>
          </p:nvPr>
        </p:nvSpPr>
        <p:spPr>
          <a:xfrm>
            <a:off x="1858650" y="3415877"/>
            <a:ext cx="542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D13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B0604020202020204" charset="0"/>
              </a:rPr>
              <a:t>Classify data, make comparison</a:t>
            </a:r>
            <a:endParaRPr dirty="0">
              <a:solidFill>
                <a:srgbClr val="0D131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" panose="020B0604020202020204" charset="0"/>
            </a:endParaRPr>
          </a:p>
        </p:txBody>
      </p:sp>
      <p:sp>
        <p:nvSpPr>
          <p:cNvPr id="2885" name="Google Shape;2885;p38"/>
          <p:cNvSpPr txBox="1">
            <a:spLocks noGrp="1"/>
          </p:cNvSpPr>
          <p:nvPr>
            <p:ph type="title" idx="2"/>
          </p:nvPr>
        </p:nvSpPr>
        <p:spPr>
          <a:xfrm>
            <a:off x="3132450" y="1484973"/>
            <a:ext cx="28791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2886" name="Google Shape;2886;p38"/>
          <p:cNvGrpSpPr/>
          <p:nvPr/>
        </p:nvGrpSpPr>
        <p:grpSpPr>
          <a:xfrm rot="-5400000">
            <a:off x="2746096" y="55862"/>
            <a:ext cx="1823016" cy="296643"/>
            <a:chOff x="7857346" y="3902355"/>
            <a:chExt cx="1823016" cy="296643"/>
          </a:xfrm>
        </p:grpSpPr>
        <p:sp>
          <p:nvSpPr>
            <p:cNvPr id="2887" name="Google Shape;2887;p3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3" name="Google Shape;2893;p38"/>
          <p:cNvGrpSpPr/>
          <p:nvPr/>
        </p:nvGrpSpPr>
        <p:grpSpPr>
          <a:xfrm rot="5400000">
            <a:off x="1639375" y="1028400"/>
            <a:ext cx="98902" cy="553090"/>
            <a:chOff x="4898850" y="4820550"/>
            <a:chExt cx="98902" cy="553090"/>
          </a:xfrm>
        </p:grpSpPr>
        <p:sp>
          <p:nvSpPr>
            <p:cNvPr id="2894" name="Google Shape;2894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9" name="Google Shape;2899;p38"/>
          <p:cNvGrpSpPr/>
          <p:nvPr/>
        </p:nvGrpSpPr>
        <p:grpSpPr>
          <a:xfrm>
            <a:off x="1609176" y="4434219"/>
            <a:ext cx="1252897" cy="51000"/>
            <a:chOff x="2915381" y="4104819"/>
            <a:chExt cx="1252897" cy="51000"/>
          </a:xfrm>
        </p:grpSpPr>
        <p:sp>
          <p:nvSpPr>
            <p:cNvPr id="2900" name="Google Shape;2900;p38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8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8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38"/>
          <p:cNvGrpSpPr/>
          <p:nvPr/>
        </p:nvGrpSpPr>
        <p:grpSpPr>
          <a:xfrm>
            <a:off x="5495767" y="691791"/>
            <a:ext cx="1105976" cy="133969"/>
            <a:chOff x="8183182" y="663852"/>
            <a:chExt cx="1475028" cy="178673"/>
          </a:xfrm>
        </p:grpSpPr>
        <p:grpSp>
          <p:nvGrpSpPr>
            <p:cNvPr id="2915" name="Google Shape;2915;p3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916" name="Google Shape;2916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6" name="Google Shape;2926;p3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927" name="Google Shape;2927;p3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3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3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7" name="Google Shape;2937;p38"/>
          <p:cNvGrpSpPr/>
          <p:nvPr/>
        </p:nvGrpSpPr>
        <p:grpSpPr>
          <a:xfrm rot="5400000">
            <a:off x="5968600" y="4273462"/>
            <a:ext cx="98902" cy="553090"/>
            <a:chOff x="4898850" y="4820550"/>
            <a:chExt cx="98902" cy="553090"/>
          </a:xfrm>
        </p:grpSpPr>
        <p:sp>
          <p:nvSpPr>
            <p:cNvPr id="2938" name="Google Shape;2938;p3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33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idx="2"/>
          </p:nvPr>
        </p:nvSpPr>
        <p:spPr>
          <a:xfrm>
            <a:off x="1860451" y="149421"/>
            <a:ext cx="5236699" cy="1053366"/>
          </a:xfrm>
        </p:spPr>
        <p:txBody>
          <a:bodyPr/>
          <a:lstStyle/>
          <a:p>
            <a:r>
              <a:rPr lang="en-US" sz="4000" dirty="0" smtClean="0"/>
              <a:t>Preparation </a:t>
            </a:r>
            <a:r>
              <a:rPr lang="en-US" sz="4000" dirty="0" smtClean="0">
                <a:solidFill>
                  <a:schemeClr val="bg1"/>
                </a:solidFill>
              </a:rPr>
              <a:t>stage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6" y="1871607"/>
            <a:ext cx="8768512" cy="19672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275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941" y="230435"/>
            <a:ext cx="5050668" cy="46233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0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62" y="186248"/>
            <a:ext cx="4751152" cy="4617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61649" y="1187473"/>
            <a:ext cx="1751428" cy="1307709"/>
          </a:xfrm>
          <a:solidFill>
            <a:srgbClr val="19642A"/>
          </a:solidFill>
          <a:ln>
            <a:solidFill>
              <a:srgbClr val="09220E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Exo" panose="020B0604020202020204" charset="0"/>
              </a:rPr>
              <a:t>Category</a:t>
            </a:r>
          </a:p>
          <a:p>
            <a:r>
              <a:rPr lang="en-US" sz="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B0604020202020204" charset="0"/>
              </a:rPr>
              <a:t>Red</a:t>
            </a:r>
            <a:r>
              <a:rPr lang="en-US" sz="9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B0604020202020204" charset="0"/>
              </a:rPr>
              <a:t>: </a:t>
            </a:r>
            <a:r>
              <a:rPr lang="en-US" sz="900" dirty="0">
                <a:solidFill>
                  <a:srgbClr val="CFFE8E"/>
                </a:solidFill>
                <a:latin typeface="Exo" panose="020B0604020202020204" charset="0"/>
              </a:rPr>
              <a:t>meat, fish and egg </a:t>
            </a:r>
            <a:r>
              <a:rPr lang="en-US" sz="900" dirty="0" smtClean="0">
                <a:solidFill>
                  <a:srgbClr val="CFFE8E"/>
                </a:solidFill>
                <a:latin typeface="Exo" panose="020B0604020202020204" charset="0"/>
              </a:rPr>
              <a:t> </a:t>
            </a:r>
          </a:p>
          <a:p>
            <a:r>
              <a:rPr lang="en-US" sz="900" dirty="0" smtClean="0">
                <a:solidFill>
                  <a:schemeClr val="bg1"/>
                </a:solidFill>
                <a:latin typeface="Exo" panose="020B0604020202020204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Exo" panose="020B0604020202020204" charset="0"/>
              </a:rPr>
              <a:t>Green: </a:t>
            </a:r>
            <a:r>
              <a:rPr lang="en-US" sz="900" dirty="0">
                <a:solidFill>
                  <a:srgbClr val="CFFE8E"/>
                </a:solidFill>
                <a:latin typeface="Exo" panose="020B0604020202020204" charset="0"/>
              </a:rPr>
              <a:t>cereals and tubers </a:t>
            </a:r>
            <a:endParaRPr lang="en-US" sz="900" dirty="0" smtClean="0">
              <a:solidFill>
                <a:srgbClr val="CFFE8E"/>
              </a:solidFill>
              <a:latin typeface="Exo" panose="020B0604020202020204" charset="0"/>
            </a:endParaRPr>
          </a:p>
          <a:p>
            <a:r>
              <a:rPr lang="en-US" sz="900" dirty="0" smtClean="0">
                <a:solidFill>
                  <a:srgbClr val="0070C0"/>
                </a:solidFill>
                <a:latin typeface="Exo" panose="020B0604020202020204" charset="0"/>
              </a:rPr>
              <a:t>Blue: </a:t>
            </a:r>
            <a:r>
              <a:rPr lang="en-US" sz="900" dirty="0" smtClean="0">
                <a:solidFill>
                  <a:srgbClr val="CFFE8E"/>
                </a:solidFill>
                <a:latin typeface="Exo" panose="020B0604020202020204" charset="0"/>
              </a:rPr>
              <a:t>milk and dairy  </a:t>
            </a:r>
          </a:p>
          <a:p>
            <a:r>
              <a:rPr lang="en-US" sz="900" dirty="0" smtClean="0">
                <a:solidFill>
                  <a:srgbClr val="FFFF00"/>
                </a:solidFill>
                <a:latin typeface="Exo" panose="020B0604020202020204" charset="0"/>
              </a:rPr>
              <a:t>Yellow: </a:t>
            </a:r>
            <a:r>
              <a:rPr lang="en-US" sz="900" dirty="0">
                <a:solidFill>
                  <a:srgbClr val="CFFE8E"/>
                </a:solidFill>
                <a:latin typeface="Exo" panose="020B0604020202020204" charset="0"/>
              </a:rPr>
              <a:t>oil and </a:t>
            </a:r>
            <a:r>
              <a:rPr lang="en-US" sz="900" dirty="0" smtClean="0">
                <a:solidFill>
                  <a:srgbClr val="CFFE8E"/>
                </a:solidFill>
                <a:latin typeface="Exo" panose="020B0604020202020204" charset="0"/>
              </a:rPr>
              <a:t>fats</a:t>
            </a:r>
            <a:endParaRPr lang="en-US" sz="900" dirty="0">
              <a:solidFill>
                <a:srgbClr val="CFFE8E"/>
              </a:solidFill>
              <a:latin typeface="Exo" panose="020B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8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89" y="365233"/>
            <a:ext cx="4589608" cy="4438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Прямоугольник 7"/>
          <p:cNvSpPr/>
          <p:nvPr/>
        </p:nvSpPr>
        <p:spPr>
          <a:xfrm>
            <a:off x="1266092" y="494127"/>
            <a:ext cx="157558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en-US" sz="900" dirty="0" smtClean="0">
                <a:solidFill>
                  <a:schemeClr val="tx1"/>
                </a:solidFill>
                <a:latin typeface="Exo" panose="020B0604020202020204" charset="0"/>
              </a:rPr>
              <a:t>Category</a:t>
            </a:r>
          </a:p>
          <a:p>
            <a:r>
              <a:rPr lang="en-US" sz="900" dirty="0" smtClean="0">
                <a:solidFill>
                  <a:srgbClr val="068406"/>
                </a:solidFill>
                <a:latin typeface="Exo" panose="020B0604020202020204" charset="0"/>
              </a:rPr>
              <a:t>Green</a:t>
            </a:r>
            <a:r>
              <a:rPr lang="en-US" sz="900" dirty="0">
                <a:solidFill>
                  <a:srgbClr val="068406"/>
                </a:solidFill>
                <a:latin typeface="Exo" panose="020B0604020202020204" charset="0"/>
              </a:rPr>
              <a:t>: </a:t>
            </a:r>
            <a:r>
              <a:rPr lang="en-US" sz="900" dirty="0">
                <a:solidFill>
                  <a:schemeClr val="tx1"/>
                </a:solidFill>
                <a:latin typeface="Exo" panose="020B0604020202020204" charset="0"/>
              </a:rPr>
              <a:t>cereals and tubers </a:t>
            </a:r>
            <a:r>
              <a:rPr lang="en-US" sz="900" dirty="0" smtClean="0">
                <a:solidFill>
                  <a:schemeClr val="tx1"/>
                </a:solidFill>
                <a:latin typeface="Exo" panose="020B0604020202020204" charset="0"/>
              </a:rPr>
              <a:t> </a:t>
            </a:r>
            <a:endParaRPr lang="en-US" sz="900" dirty="0">
              <a:solidFill>
                <a:schemeClr val="tx1"/>
              </a:solidFill>
              <a:latin typeface="Exo" panose="020B0604020202020204" charset="0"/>
            </a:endParaRPr>
          </a:p>
          <a:p>
            <a:r>
              <a:rPr lang="en-US" sz="900" dirty="0" smtClean="0">
                <a:solidFill>
                  <a:srgbClr val="C2C206"/>
                </a:solidFill>
                <a:latin typeface="Exo" panose="020B0604020202020204" charset="0"/>
              </a:rPr>
              <a:t>Yellow</a:t>
            </a:r>
            <a:r>
              <a:rPr lang="en-US" sz="900" dirty="0">
                <a:solidFill>
                  <a:schemeClr val="accent3">
                    <a:lumMod val="75000"/>
                  </a:schemeClr>
                </a:solidFill>
                <a:latin typeface="Exo" panose="020B0604020202020204" charset="0"/>
              </a:rPr>
              <a:t>: </a:t>
            </a:r>
            <a:r>
              <a:rPr lang="en-US" sz="900" dirty="0">
                <a:solidFill>
                  <a:schemeClr val="tx1"/>
                </a:solidFill>
                <a:latin typeface="Exo" panose="020B0604020202020204" charset="0"/>
              </a:rPr>
              <a:t>oil and fats</a:t>
            </a:r>
          </a:p>
        </p:txBody>
      </p:sp>
      <p:sp>
        <p:nvSpPr>
          <p:cNvPr id="9" name="Google Shape;2948;p39"/>
          <p:cNvSpPr txBox="1">
            <a:spLocks noGrp="1"/>
          </p:cNvSpPr>
          <p:nvPr>
            <p:ph type="title"/>
          </p:nvPr>
        </p:nvSpPr>
        <p:spPr>
          <a:xfrm>
            <a:off x="5980526" y="1661159"/>
            <a:ext cx="2213903" cy="15673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Final </a:t>
            </a:r>
            <a:r>
              <a:rPr lang="en" sz="4800" dirty="0" smtClean="0">
                <a:solidFill>
                  <a:srgbClr val="CFFE8E"/>
                </a:solidFill>
              </a:rPr>
              <a:t>chosen</a:t>
            </a:r>
            <a:r>
              <a:rPr lang="en" sz="4800" dirty="0" smtClean="0"/>
              <a:t> data</a:t>
            </a:r>
            <a:endParaRPr sz="4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39"/>
          <p:cNvSpPr/>
          <p:nvPr/>
        </p:nvSpPr>
        <p:spPr>
          <a:xfrm>
            <a:off x="7602750" y="897150"/>
            <a:ext cx="448500" cy="517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0" name="Google Shape;2970;p39"/>
          <p:cNvGrpSpPr/>
          <p:nvPr/>
        </p:nvGrpSpPr>
        <p:grpSpPr>
          <a:xfrm>
            <a:off x="7700865" y="1319560"/>
            <a:ext cx="2250993" cy="228146"/>
            <a:chOff x="7809182" y="1151604"/>
            <a:chExt cx="2250993" cy="228146"/>
          </a:xfrm>
        </p:grpSpPr>
        <p:sp>
          <p:nvSpPr>
            <p:cNvPr id="2971" name="Google Shape;2971;p39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9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09" y="1356675"/>
            <a:ext cx="3623491" cy="303136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948" name="Google Shape;2948;p39"/>
          <p:cNvSpPr txBox="1">
            <a:spLocks noGrp="1"/>
          </p:cNvSpPr>
          <p:nvPr>
            <p:ph type="title"/>
          </p:nvPr>
        </p:nvSpPr>
        <p:spPr>
          <a:xfrm>
            <a:off x="724595" y="697130"/>
            <a:ext cx="368735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CFFE8E"/>
                </a:solidFill>
              </a:rPr>
              <a:t>KNN</a:t>
            </a:r>
            <a:endParaRPr dirty="0">
              <a:solidFill>
                <a:srgbClr val="CFFE8E"/>
              </a:solidFill>
            </a:endParaRPr>
          </a:p>
        </p:txBody>
      </p:sp>
      <p:grpSp>
        <p:nvGrpSpPr>
          <p:cNvPr id="2973" name="Google Shape;2973;p39"/>
          <p:cNvGrpSpPr/>
          <p:nvPr/>
        </p:nvGrpSpPr>
        <p:grpSpPr>
          <a:xfrm rot="5400000">
            <a:off x="4501835" y="654034"/>
            <a:ext cx="184313" cy="993245"/>
            <a:chOff x="4898850" y="4820550"/>
            <a:chExt cx="98902" cy="553090"/>
          </a:xfrm>
        </p:grpSpPr>
        <p:sp>
          <p:nvSpPr>
            <p:cNvPr id="2974" name="Google Shape;2974;p3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KNN Classification Tutorial using Sklearn Python | DataCa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4"/>
          <a:stretch/>
        </p:blipFill>
        <p:spPr bwMode="auto">
          <a:xfrm>
            <a:off x="724595" y="1356676"/>
            <a:ext cx="3687352" cy="303790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2948;p39"/>
          <p:cNvSpPr txBox="1">
            <a:spLocks/>
          </p:cNvSpPr>
          <p:nvPr/>
        </p:nvSpPr>
        <p:spPr>
          <a:xfrm>
            <a:off x="4734584" y="751497"/>
            <a:ext cx="3747500" cy="572700"/>
          </a:xfrm>
          <a:prstGeom prst="rect">
            <a:avLst/>
          </a:prstGeom>
          <a:noFill/>
          <a:ln>
            <a:noFill/>
          </a:ln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0" i="0" u="none" strike="noStrike" cap="none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r>
              <a:rPr lang="en-US" dirty="0" smtClean="0"/>
              <a:t>SVM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1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330;p46"/>
          <p:cNvGrpSpPr/>
          <p:nvPr/>
        </p:nvGrpSpPr>
        <p:grpSpPr>
          <a:xfrm>
            <a:off x="1424523" y="1220738"/>
            <a:ext cx="2265600" cy="910291"/>
            <a:chOff x="6012900" y="1366316"/>
            <a:chExt cx="2265600" cy="910291"/>
          </a:xfrm>
        </p:grpSpPr>
        <p:sp>
          <p:nvSpPr>
            <p:cNvPr id="4" name="Google Shape;3331;p46"/>
            <p:cNvSpPr/>
            <p:nvPr/>
          </p:nvSpPr>
          <p:spPr>
            <a:xfrm>
              <a:off x="6012900" y="1876707"/>
              <a:ext cx="22656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 smtClean="0">
                  <a:solidFill>
                    <a:srgbClr val="09220E"/>
                  </a:solidFill>
                  <a:latin typeface="Exo"/>
                  <a:ea typeface="Exo"/>
                  <a:cs typeface="Exo"/>
                  <a:sym typeface="Exo"/>
                </a:rPr>
                <a:t>KNN</a:t>
              </a:r>
              <a:endParaRPr sz="1800" dirty="0">
                <a:solidFill>
                  <a:srgbClr val="09220E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6" name="Google Shape;3333;p46"/>
            <p:cNvSpPr txBox="1"/>
            <p:nvPr/>
          </p:nvSpPr>
          <p:spPr>
            <a:xfrm>
              <a:off x="6440850" y="1366316"/>
              <a:ext cx="14097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 smtClean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97%</a:t>
              </a:r>
              <a:endParaRPr sz="32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</p:grpSp>
      <p:grpSp>
        <p:nvGrpSpPr>
          <p:cNvPr id="7" name="Google Shape;3330;p46"/>
          <p:cNvGrpSpPr/>
          <p:nvPr/>
        </p:nvGrpSpPr>
        <p:grpSpPr>
          <a:xfrm>
            <a:off x="5491328" y="1220738"/>
            <a:ext cx="2265600" cy="934960"/>
            <a:chOff x="6012900" y="1366316"/>
            <a:chExt cx="2265600" cy="934960"/>
          </a:xfrm>
        </p:grpSpPr>
        <p:sp>
          <p:nvSpPr>
            <p:cNvPr id="8" name="Google Shape;3331;p46"/>
            <p:cNvSpPr/>
            <p:nvPr/>
          </p:nvSpPr>
          <p:spPr>
            <a:xfrm>
              <a:off x="6012900" y="1901376"/>
              <a:ext cx="2265600" cy="399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 dirty="0" smtClean="0">
                  <a:solidFill>
                    <a:srgbClr val="09220E"/>
                  </a:solidFill>
                  <a:latin typeface="Exo"/>
                  <a:ea typeface="Exo"/>
                  <a:cs typeface="Exo"/>
                  <a:sym typeface="Exo"/>
                </a:rPr>
                <a:t>SVM</a:t>
              </a:r>
              <a:endParaRPr sz="1800" dirty="0">
                <a:solidFill>
                  <a:srgbClr val="09220E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  <p:sp>
          <p:nvSpPr>
            <p:cNvPr id="10" name="Google Shape;3333;p46"/>
            <p:cNvSpPr txBox="1"/>
            <p:nvPr/>
          </p:nvSpPr>
          <p:spPr>
            <a:xfrm>
              <a:off x="6440850" y="1366316"/>
              <a:ext cx="1409700" cy="484800"/>
            </a:xfrm>
            <a:prstGeom prst="rect">
              <a:avLst/>
            </a:prstGeom>
            <a:noFill/>
            <a:ln>
              <a:noFill/>
            </a:ln>
            <a:effectLst>
              <a:outerShdw blurRad="142875" algn="bl" rotWithShape="0">
                <a:srgbClr val="8FFFFF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 smtClean="0">
                  <a:solidFill>
                    <a:schemeClr val="accent2"/>
                  </a:solidFill>
                  <a:latin typeface="Exo"/>
                  <a:ea typeface="Exo"/>
                  <a:cs typeface="Exo"/>
                  <a:sym typeface="Exo"/>
                </a:rPr>
                <a:t>67%</a:t>
              </a:r>
              <a:endParaRPr sz="3200" b="1" dirty="0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</p:grpSp>
      <p:sp>
        <p:nvSpPr>
          <p:cNvPr id="11" name="Google Shape;2986;p40"/>
          <p:cNvSpPr txBox="1">
            <a:spLocks noGrp="1"/>
          </p:cNvSpPr>
          <p:nvPr>
            <p:ph type="title"/>
          </p:nvPr>
        </p:nvSpPr>
        <p:spPr>
          <a:xfrm>
            <a:off x="591863" y="435023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Accuracy</a:t>
            </a:r>
            <a:endParaRPr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627" y="2323958"/>
            <a:ext cx="3372104" cy="26578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Google Shape;3002;p40"/>
          <p:cNvGrpSpPr/>
          <p:nvPr/>
        </p:nvGrpSpPr>
        <p:grpSpPr>
          <a:xfrm>
            <a:off x="3325266" y="1061910"/>
            <a:ext cx="2250993" cy="228146"/>
            <a:chOff x="7809182" y="1151604"/>
            <a:chExt cx="2250993" cy="228146"/>
          </a:xfrm>
        </p:grpSpPr>
        <p:sp>
          <p:nvSpPr>
            <p:cNvPr id="14" name="Google Shape;3003;p40"/>
            <p:cNvSpPr/>
            <p:nvPr/>
          </p:nvSpPr>
          <p:spPr>
            <a:xfrm rot="10800000">
              <a:off x="7809182" y="1151604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04;p40"/>
            <p:cNvSpPr/>
            <p:nvPr/>
          </p:nvSpPr>
          <p:spPr>
            <a:xfrm rot="10800000">
              <a:off x="8065475" y="1311650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074;p42"/>
          <p:cNvGrpSpPr/>
          <p:nvPr/>
        </p:nvGrpSpPr>
        <p:grpSpPr>
          <a:xfrm flipH="1">
            <a:off x="211110" y="2486918"/>
            <a:ext cx="1627228" cy="245229"/>
            <a:chOff x="8183182" y="663852"/>
            <a:chExt cx="1475028" cy="178673"/>
          </a:xfrm>
        </p:grpSpPr>
        <p:grpSp>
          <p:nvGrpSpPr>
            <p:cNvPr id="40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52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42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3074;p42"/>
          <p:cNvGrpSpPr/>
          <p:nvPr/>
        </p:nvGrpSpPr>
        <p:grpSpPr>
          <a:xfrm flipH="1">
            <a:off x="7522534" y="3288277"/>
            <a:ext cx="1105976" cy="133969"/>
            <a:chOff x="8183182" y="663852"/>
            <a:chExt cx="1475028" cy="178673"/>
          </a:xfrm>
        </p:grpSpPr>
        <p:grpSp>
          <p:nvGrpSpPr>
            <p:cNvPr id="63" name="Google Shape;3075;p4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75" name="Google Shape;3076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077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078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079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080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081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082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083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084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085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086;p4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65" name="Google Shape;3087;p4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088;p4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089;p4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090;p4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091;p4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092;p4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093;p4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094;p4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095;p4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096;p4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7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" name="Google Shape;4403;p65"/>
          <p:cNvGrpSpPr/>
          <p:nvPr/>
        </p:nvGrpSpPr>
        <p:grpSpPr>
          <a:xfrm rot="10800000">
            <a:off x="2282077" y="3981653"/>
            <a:ext cx="883262" cy="242091"/>
            <a:chOff x="2300350" y="2601250"/>
            <a:chExt cx="2275275" cy="623625"/>
          </a:xfrm>
        </p:grpSpPr>
        <p:sp>
          <p:nvSpPr>
            <p:cNvPr id="4404" name="Google Shape;4404;p65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65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65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65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65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65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4578;p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Thanks!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4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35"/>
          <p:cNvSpPr/>
          <p:nvPr/>
        </p:nvSpPr>
        <p:spPr>
          <a:xfrm>
            <a:off x="3255323" y="2690706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35"/>
          <p:cNvSpPr/>
          <p:nvPr/>
        </p:nvSpPr>
        <p:spPr>
          <a:xfrm>
            <a:off x="5934023" y="2690706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35"/>
          <p:cNvSpPr/>
          <p:nvPr/>
        </p:nvSpPr>
        <p:spPr>
          <a:xfrm>
            <a:off x="576623" y="2690706"/>
            <a:ext cx="23604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3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TABLE OF </a:t>
            </a:r>
            <a:r>
              <a:rPr lang="en" sz="3200">
                <a:solidFill>
                  <a:schemeClr val="accent2"/>
                </a:solidFill>
              </a:rPr>
              <a:t>CONTENTS</a:t>
            </a:r>
            <a:endParaRPr sz="3200">
              <a:solidFill>
                <a:schemeClr val="accent2"/>
              </a:solidFill>
            </a:endParaRPr>
          </a:p>
        </p:txBody>
      </p:sp>
      <p:sp>
        <p:nvSpPr>
          <p:cNvPr id="274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640073" y="2753554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Data </a:t>
            </a:r>
            <a:r>
              <a:rPr lang="en" dirty="0">
                <a:solidFill>
                  <a:schemeClr val="tx1"/>
                </a:solidFill>
              </a:rPr>
              <a:t>overview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45" name="Google Shape;2745;p35"/>
          <p:cNvSpPr txBox="1">
            <a:spLocks noGrp="1"/>
          </p:cNvSpPr>
          <p:nvPr>
            <p:ph type="subTitle" idx="1"/>
          </p:nvPr>
        </p:nvSpPr>
        <p:spPr>
          <a:xfrm>
            <a:off x="576623" y="3162152"/>
            <a:ext cx="2360400" cy="659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 little</a:t>
            </a:r>
            <a:r>
              <a:rPr lang="ru-RU" dirty="0" smtClean="0"/>
              <a:t> </a:t>
            </a:r>
            <a:r>
              <a:rPr lang="en" dirty="0" smtClean="0"/>
              <a:t>about collecting</a:t>
            </a:r>
            <a:r>
              <a:rPr lang="ru-RU" dirty="0" smtClean="0"/>
              <a:t> </a:t>
            </a:r>
            <a:r>
              <a:rPr lang="en" dirty="0" smtClean="0"/>
              <a:t>and visualize the data</a:t>
            </a:r>
            <a:r>
              <a:rPr lang="ru-RU" dirty="0" smtClean="0"/>
              <a:t> </a:t>
            </a:r>
            <a:r>
              <a:rPr lang="en" dirty="0" smtClean="0"/>
              <a:t>statistics</a:t>
            </a:r>
            <a:endParaRPr dirty="0"/>
          </a:p>
        </p:txBody>
      </p:sp>
      <p:sp>
        <p:nvSpPr>
          <p:cNvPr id="2746" name="Google Shape;2746;p35"/>
          <p:cNvSpPr txBox="1">
            <a:spLocks noGrp="1"/>
          </p:cNvSpPr>
          <p:nvPr>
            <p:ph type="title" idx="3"/>
          </p:nvPr>
        </p:nvSpPr>
        <p:spPr>
          <a:xfrm>
            <a:off x="640073" y="2116381"/>
            <a:ext cx="223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47" name="Google Shape;2747;p35"/>
          <p:cNvSpPr txBox="1">
            <a:spLocks noGrp="1"/>
          </p:cNvSpPr>
          <p:nvPr>
            <p:ph type="title" idx="4"/>
          </p:nvPr>
        </p:nvSpPr>
        <p:spPr>
          <a:xfrm>
            <a:off x="3334673" y="2753554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Linear Regression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48" name="Google Shape;2748;p35"/>
          <p:cNvSpPr txBox="1">
            <a:spLocks noGrp="1"/>
          </p:cNvSpPr>
          <p:nvPr>
            <p:ph type="subTitle" idx="5"/>
          </p:nvPr>
        </p:nvSpPr>
        <p:spPr>
          <a:xfrm>
            <a:off x="3255323" y="3162153"/>
            <a:ext cx="2360400" cy="659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smtClean="0"/>
              <a:t>Drawing linear </a:t>
            </a:r>
            <a:r>
              <a:rPr lang="en-US" dirty="0"/>
              <a:t>regression line and make a prediction</a:t>
            </a:r>
            <a:endParaRPr dirty="0"/>
          </a:p>
        </p:txBody>
      </p:sp>
      <p:sp>
        <p:nvSpPr>
          <p:cNvPr id="2749" name="Google Shape;2749;p35"/>
          <p:cNvSpPr txBox="1">
            <a:spLocks noGrp="1"/>
          </p:cNvSpPr>
          <p:nvPr>
            <p:ph type="title" idx="6"/>
          </p:nvPr>
        </p:nvSpPr>
        <p:spPr>
          <a:xfrm>
            <a:off x="3334673" y="2116381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50" name="Google Shape;2750;p35"/>
          <p:cNvSpPr txBox="1">
            <a:spLocks noGrp="1"/>
          </p:cNvSpPr>
          <p:nvPr>
            <p:ph type="title" idx="7"/>
          </p:nvPr>
        </p:nvSpPr>
        <p:spPr>
          <a:xfrm>
            <a:off x="6013373" y="2753554"/>
            <a:ext cx="22017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KNN and SVM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751" name="Google Shape;2751;p35"/>
          <p:cNvSpPr txBox="1">
            <a:spLocks noGrp="1"/>
          </p:cNvSpPr>
          <p:nvPr>
            <p:ph type="subTitle" idx="8"/>
          </p:nvPr>
        </p:nvSpPr>
        <p:spPr>
          <a:xfrm>
            <a:off x="6013373" y="3162153"/>
            <a:ext cx="2281050" cy="6592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Comparing two algorithms and make a classification</a:t>
            </a:r>
            <a:endParaRPr dirty="0"/>
          </a:p>
        </p:txBody>
      </p:sp>
      <p:sp>
        <p:nvSpPr>
          <p:cNvPr id="2752" name="Google Shape;2752;p35"/>
          <p:cNvSpPr txBox="1">
            <a:spLocks noGrp="1"/>
          </p:cNvSpPr>
          <p:nvPr>
            <p:ph type="title" idx="9"/>
          </p:nvPr>
        </p:nvSpPr>
        <p:spPr>
          <a:xfrm>
            <a:off x="6013373" y="2116381"/>
            <a:ext cx="220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762" name="Google Shape;2762;p35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2763" name="Google Shape;2763;p3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613;p69"/>
          <p:cNvGrpSpPr/>
          <p:nvPr/>
        </p:nvGrpSpPr>
        <p:grpSpPr>
          <a:xfrm rot="5400000">
            <a:off x="5616090" y="1110715"/>
            <a:ext cx="317565" cy="2026692"/>
            <a:chOff x="4898850" y="4820550"/>
            <a:chExt cx="98902" cy="553090"/>
          </a:xfrm>
        </p:grpSpPr>
        <p:sp>
          <p:nvSpPr>
            <p:cNvPr id="49" name="Google Shape;4614;p6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15;p6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16;p6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17;p6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18;p6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2744;p35"/>
          <p:cNvSpPr txBox="1">
            <a:spLocks noGrp="1"/>
          </p:cNvSpPr>
          <p:nvPr>
            <p:ph type="title" idx="2"/>
          </p:nvPr>
        </p:nvSpPr>
        <p:spPr>
          <a:xfrm>
            <a:off x="4658125" y="1737713"/>
            <a:ext cx="22335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D1FF8F"/>
                </a:solidFill>
              </a:rPr>
              <a:t>Data Analytics</a:t>
            </a:r>
            <a:endParaRPr dirty="0">
              <a:solidFill>
                <a:srgbClr val="D1FF8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882;p38"/>
          <p:cNvSpPr/>
          <p:nvPr/>
        </p:nvSpPr>
        <p:spPr>
          <a:xfrm>
            <a:off x="1453349" y="3393676"/>
            <a:ext cx="6237301" cy="4380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54620"/>
              </a:gs>
              <a:gs pos="100000">
                <a:schemeClr val="accent2"/>
              </a:gs>
            </a:gsLst>
            <a:lin ang="2700006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85" name="Google Shape;2883;p38"/>
          <p:cNvSpPr txBox="1">
            <a:spLocks noGrp="1"/>
          </p:cNvSpPr>
          <p:nvPr>
            <p:ph type="title"/>
          </p:nvPr>
        </p:nvSpPr>
        <p:spPr>
          <a:xfrm>
            <a:off x="1794112" y="2388283"/>
            <a:ext cx="5475661" cy="791350"/>
          </a:xfrm>
          <a:prstGeom prst="rect">
            <a:avLst/>
          </a:prstGeom>
        </p:spPr>
        <p:txBody>
          <a:bodyPr/>
          <a:lstStyle/>
          <a:p>
            <a:pPr defTabSz="768095">
              <a:defRPr sz="4200"/>
            </a:pPr>
            <a:r>
              <a:rPr sz="4800" dirty="0"/>
              <a:t>DATA </a:t>
            </a:r>
            <a:r>
              <a:rPr sz="4800" dirty="0">
                <a:solidFill>
                  <a:schemeClr val="accent2"/>
                </a:solidFill>
              </a:rPr>
              <a:t>OVERVIEW</a:t>
            </a:r>
          </a:p>
        </p:txBody>
      </p:sp>
      <p:sp>
        <p:nvSpPr>
          <p:cNvPr id="2586" name="Google Shape;2884;p38"/>
          <p:cNvSpPr txBox="1">
            <a:spLocks noGrp="1"/>
          </p:cNvSpPr>
          <p:nvPr>
            <p:ph type="body" sz="quarter" idx="1"/>
          </p:nvPr>
        </p:nvSpPr>
        <p:spPr>
          <a:xfrm>
            <a:off x="1858649" y="3415877"/>
            <a:ext cx="5426701" cy="39360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704087">
              <a:defRPr sz="1386"/>
            </a:pPr>
            <a:r>
              <a:rPr sz="1600" dirty="0">
                <a:solidFill>
                  <a:srgbClr val="0D1311"/>
                </a:solidFill>
              </a:rPr>
              <a:t>A little about collecting and visualize the data statistics</a:t>
            </a:r>
          </a:p>
        </p:txBody>
      </p:sp>
      <p:sp>
        <p:nvSpPr>
          <p:cNvPr id="2587" name="Google Shape;2885;p38"/>
          <p:cNvSpPr txBox="1"/>
          <p:nvPr/>
        </p:nvSpPr>
        <p:spPr>
          <a:xfrm>
            <a:off x="2760197" y="1222753"/>
            <a:ext cx="3433917" cy="1252335"/>
          </a:xfrm>
          <a:prstGeom prst="rect">
            <a:avLst/>
          </a:prstGeom>
          <a:ln w="12700">
            <a:miter lim="400000"/>
          </a:ln>
          <a:effectLst>
            <a:outerShdw blurRad="63500" rotWithShape="0">
              <a:schemeClr val="accent2"/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 fontScale="92500" lnSpcReduction="20000"/>
          </a:bodyPr>
          <a:lstStyle>
            <a:lvl1pPr algn="ctr" defTabSz="539495">
              <a:defRPr sz="4719" b="1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defRPr>
            </a:lvl1pPr>
          </a:lstStyle>
          <a:p>
            <a:r>
              <a:rPr sz="8800" dirty="0"/>
              <a:t>01</a:t>
            </a:r>
            <a:endParaRPr sz="4800" dirty="0"/>
          </a:p>
        </p:txBody>
      </p:sp>
      <p:grpSp>
        <p:nvGrpSpPr>
          <p:cNvPr id="2594" name="Google Shape;2886;p38"/>
          <p:cNvGrpSpPr/>
          <p:nvPr/>
        </p:nvGrpSpPr>
        <p:grpSpPr>
          <a:xfrm>
            <a:off x="3509313" y="-707294"/>
            <a:ext cx="296613" cy="1822955"/>
            <a:chOff x="0" y="0"/>
            <a:chExt cx="296611" cy="1822953"/>
          </a:xfrm>
        </p:grpSpPr>
        <p:sp>
          <p:nvSpPr>
            <p:cNvPr id="2588" name="Google Shape;2887;p38"/>
            <p:cNvSpPr/>
            <p:nvPr/>
          </p:nvSpPr>
          <p:spPr>
            <a:xfrm rot="16200000">
              <a:off x="-640743" y="786728"/>
              <a:ext cx="1724083" cy="15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1293" y="21600"/>
                  </a:lnTo>
                  <a:lnTo>
                    <a:pt x="10655" y="14290"/>
                  </a:lnTo>
                  <a:lnTo>
                    <a:pt x="939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89" name="Google Shape;2888;p38"/>
            <p:cNvSpPr/>
            <p:nvPr/>
          </p:nvSpPr>
          <p:spPr>
            <a:xfrm rot="16200000">
              <a:off x="-1" y="1134722"/>
              <a:ext cx="91923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88"/>
                  </a:moveTo>
                  <a:cubicBezTo>
                    <a:pt x="0" y="4898"/>
                    <a:pt x="4906" y="0"/>
                    <a:pt x="10895" y="0"/>
                  </a:cubicBezTo>
                  <a:cubicBezTo>
                    <a:pt x="16885" y="0"/>
                    <a:pt x="21600" y="4898"/>
                    <a:pt x="21600" y="10888"/>
                  </a:cubicBezTo>
                  <a:cubicBezTo>
                    <a:pt x="21600" y="16694"/>
                    <a:pt x="16885" y="21600"/>
                    <a:pt x="10895" y="21600"/>
                  </a:cubicBezTo>
                  <a:cubicBezTo>
                    <a:pt x="4906" y="21600"/>
                    <a:pt x="0" y="16694"/>
                    <a:pt x="0" y="10888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0" name="Google Shape;2889;p38"/>
            <p:cNvSpPr/>
            <p:nvPr/>
          </p:nvSpPr>
          <p:spPr>
            <a:xfrm rot="16200000">
              <a:off x="24320" y="1159043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622" y="0"/>
                    <a:pt x="0" y="4723"/>
                    <a:pt x="0" y="10998"/>
                  </a:cubicBezTo>
                  <a:cubicBezTo>
                    <a:pt x="0" y="16893"/>
                    <a:pt x="4622" y="21600"/>
                    <a:pt x="10800" y="21600"/>
                  </a:cubicBezTo>
                  <a:cubicBezTo>
                    <a:pt x="16589" y="21600"/>
                    <a:pt x="21600" y="16893"/>
                    <a:pt x="21600" y="10998"/>
                  </a:cubicBezTo>
                  <a:cubicBezTo>
                    <a:pt x="21600" y="4723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1" name="Google Shape;2890;p38"/>
            <p:cNvSpPr/>
            <p:nvPr/>
          </p:nvSpPr>
          <p:spPr>
            <a:xfrm rot="16200000">
              <a:off x="99649" y="1731031"/>
              <a:ext cx="91923" cy="91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05"/>
                  </a:moveTo>
                  <a:cubicBezTo>
                    <a:pt x="0" y="4898"/>
                    <a:pt x="4898" y="0"/>
                    <a:pt x="10888" y="0"/>
                  </a:cubicBezTo>
                  <a:cubicBezTo>
                    <a:pt x="16877" y="0"/>
                    <a:pt x="21600" y="4898"/>
                    <a:pt x="21600" y="10705"/>
                  </a:cubicBezTo>
                  <a:cubicBezTo>
                    <a:pt x="21600" y="16694"/>
                    <a:pt x="16877" y="21600"/>
                    <a:pt x="10888" y="21600"/>
                  </a:cubicBezTo>
                  <a:cubicBezTo>
                    <a:pt x="4898" y="21600"/>
                    <a:pt x="0" y="16694"/>
                    <a:pt x="0" y="10705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2" name="Google Shape;2891;p38"/>
            <p:cNvSpPr/>
            <p:nvPr/>
          </p:nvSpPr>
          <p:spPr>
            <a:xfrm rot="16200000">
              <a:off x="123970" y="1755383"/>
              <a:ext cx="43251" cy="42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637" y="0"/>
                    <a:pt x="0" y="4707"/>
                    <a:pt x="0" y="10602"/>
                  </a:cubicBezTo>
                  <a:cubicBezTo>
                    <a:pt x="0" y="16893"/>
                    <a:pt x="4637" y="21600"/>
                    <a:pt x="10800" y="21600"/>
                  </a:cubicBezTo>
                  <a:cubicBezTo>
                    <a:pt x="16589" y="21600"/>
                    <a:pt x="21600" y="16893"/>
                    <a:pt x="21600" y="10602"/>
                  </a:cubicBezTo>
                  <a:cubicBezTo>
                    <a:pt x="21600" y="4707"/>
                    <a:pt x="16589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3" name="Google Shape;2892;p38"/>
            <p:cNvSpPr/>
            <p:nvPr/>
          </p:nvSpPr>
          <p:spPr>
            <a:xfrm rot="16200000">
              <a:off x="-433359" y="479693"/>
              <a:ext cx="1134724" cy="175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588" y="0"/>
                  </a:lnTo>
                  <a:lnTo>
                    <a:pt x="6926" y="21600"/>
                  </a:lnTo>
                  <a:lnTo>
                    <a:pt x="21600" y="21600"/>
                  </a:lnTo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00" name="Google Shape;2893;p38"/>
          <p:cNvGrpSpPr/>
          <p:nvPr/>
        </p:nvGrpSpPr>
        <p:grpSpPr>
          <a:xfrm>
            <a:off x="1412280" y="1258579"/>
            <a:ext cx="549775" cy="91922"/>
            <a:chOff x="0" y="0"/>
            <a:chExt cx="549773" cy="91921"/>
          </a:xfrm>
        </p:grpSpPr>
        <p:sp>
          <p:nvSpPr>
            <p:cNvPr id="2595" name="Google Shape;2894;p38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6" name="Google Shape;2895;p38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7" name="Google Shape;2896;p38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8" name="Google Shape;2897;p38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599" name="Google Shape;2898;p38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15" name="Google Shape;2899;p38"/>
          <p:cNvGrpSpPr/>
          <p:nvPr/>
        </p:nvGrpSpPr>
        <p:grpSpPr>
          <a:xfrm>
            <a:off x="1609175" y="4434218"/>
            <a:ext cx="1252897" cy="51001"/>
            <a:chOff x="0" y="0"/>
            <a:chExt cx="1252896" cy="50999"/>
          </a:xfrm>
        </p:grpSpPr>
        <p:sp>
          <p:nvSpPr>
            <p:cNvPr id="2601" name="Google Shape;2900;p38"/>
            <p:cNvSpPr/>
            <p:nvPr/>
          </p:nvSpPr>
          <p:spPr>
            <a:xfrm>
              <a:off x="-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2" name="Google Shape;2901;p38"/>
            <p:cNvSpPr/>
            <p:nvPr/>
          </p:nvSpPr>
          <p:spPr>
            <a:xfrm>
              <a:off x="92468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3" name="Google Shape;2902;p38"/>
            <p:cNvSpPr/>
            <p:nvPr/>
          </p:nvSpPr>
          <p:spPr>
            <a:xfrm>
              <a:off x="184937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4" name="Google Shape;2903;p38"/>
            <p:cNvSpPr/>
            <p:nvPr/>
          </p:nvSpPr>
          <p:spPr>
            <a:xfrm>
              <a:off x="27740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5" name="Google Shape;2904;p38"/>
            <p:cNvSpPr/>
            <p:nvPr/>
          </p:nvSpPr>
          <p:spPr>
            <a:xfrm>
              <a:off x="36987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6" name="Google Shape;2905;p38"/>
            <p:cNvSpPr/>
            <p:nvPr/>
          </p:nvSpPr>
          <p:spPr>
            <a:xfrm>
              <a:off x="46234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7" name="Google Shape;2906;p38"/>
            <p:cNvSpPr/>
            <p:nvPr/>
          </p:nvSpPr>
          <p:spPr>
            <a:xfrm>
              <a:off x="554813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8" name="Google Shape;2907;p38"/>
            <p:cNvSpPr/>
            <p:nvPr/>
          </p:nvSpPr>
          <p:spPr>
            <a:xfrm>
              <a:off x="647282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09" name="Google Shape;2908;p38"/>
            <p:cNvSpPr/>
            <p:nvPr/>
          </p:nvSpPr>
          <p:spPr>
            <a:xfrm>
              <a:off x="73975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0" name="Google Shape;2909;p38"/>
            <p:cNvSpPr/>
            <p:nvPr/>
          </p:nvSpPr>
          <p:spPr>
            <a:xfrm>
              <a:off x="832220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1" name="Google Shape;2910;p38"/>
            <p:cNvSpPr/>
            <p:nvPr/>
          </p:nvSpPr>
          <p:spPr>
            <a:xfrm>
              <a:off x="9246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2" name="Google Shape;2911;p38"/>
            <p:cNvSpPr/>
            <p:nvPr/>
          </p:nvSpPr>
          <p:spPr>
            <a:xfrm>
              <a:off x="10170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3" name="Google Shape;2912;p38"/>
            <p:cNvSpPr/>
            <p:nvPr/>
          </p:nvSpPr>
          <p:spPr>
            <a:xfrm>
              <a:off x="11094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14" name="Google Shape;2913;p38"/>
            <p:cNvSpPr/>
            <p:nvPr/>
          </p:nvSpPr>
          <p:spPr>
            <a:xfrm>
              <a:off x="12018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38" name="Google Shape;2914;p38"/>
          <p:cNvGrpSpPr/>
          <p:nvPr/>
        </p:nvGrpSpPr>
        <p:grpSpPr>
          <a:xfrm>
            <a:off x="5495766" y="691791"/>
            <a:ext cx="1105978" cy="133970"/>
            <a:chOff x="0" y="0"/>
            <a:chExt cx="1105976" cy="133969"/>
          </a:xfrm>
        </p:grpSpPr>
        <p:grpSp>
          <p:nvGrpSpPr>
            <p:cNvPr id="2626" name="Google Shape;2915;p38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2616" name="Google Shape;2916;p38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17" name="Google Shape;2917;p38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18" name="Google Shape;2918;p38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19" name="Google Shape;2919;p38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20" name="Google Shape;2920;p38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21" name="Google Shape;2921;p38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22" name="Google Shape;2922;p38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23" name="Google Shape;2923;p38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24" name="Google Shape;2924;p38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25" name="Google Shape;2925;p38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637" name="Google Shape;2926;p38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2627" name="Google Shape;2927;p38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28" name="Google Shape;2928;p38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29" name="Google Shape;2929;p38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30" name="Google Shape;2930;p38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31" name="Google Shape;2931;p38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32" name="Google Shape;2932;p38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33" name="Google Shape;2933;p38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34" name="Google Shape;2934;p38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35" name="Google Shape;2935;p38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36" name="Google Shape;2936;p38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2644" name="Google Shape;2937;p38"/>
          <p:cNvGrpSpPr/>
          <p:nvPr/>
        </p:nvGrpSpPr>
        <p:grpSpPr>
          <a:xfrm>
            <a:off x="5741506" y="4503641"/>
            <a:ext cx="549774" cy="91922"/>
            <a:chOff x="0" y="0"/>
            <a:chExt cx="549773" cy="91921"/>
          </a:xfrm>
        </p:grpSpPr>
        <p:sp>
          <p:nvSpPr>
            <p:cNvPr id="2639" name="Google Shape;2938;p38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0" name="Google Shape;2939;p38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1" name="Google Shape;2940;p38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2" name="Google Shape;2941;p38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3" name="Google Shape;2942;p38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025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825;p37"/>
          <p:cNvSpPr txBox="1">
            <a:spLocks noGrp="1"/>
          </p:cNvSpPr>
          <p:nvPr>
            <p:ph type="body" sz="quarter" idx="1"/>
          </p:nvPr>
        </p:nvSpPr>
        <p:spPr>
          <a:xfrm>
            <a:off x="1962097" y="2214355"/>
            <a:ext cx="5724732" cy="1284426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r>
              <a:rPr dirty="0">
                <a:latin typeface="Exo" panose="020B0604020202020204" charset="0"/>
              </a:rPr>
              <a:t>We read the data and grouped it by different regions of Kazakhstan: Astana, Almaty, </a:t>
            </a:r>
            <a:r>
              <a:rPr dirty="0" err="1">
                <a:latin typeface="Exo" panose="020B0604020202020204" charset="0"/>
              </a:rPr>
              <a:t>Kostanay</a:t>
            </a:r>
            <a:r>
              <a:rPr dirty="0">
                <a:latin typeface="Exo" panose="020B0604020202020204" charset="0"/>
              </a:rPr>
              <a:t> and Aktau. This will allow us to see if there are trends in food items from 2005 to 2020.</a:t>
            </a:r>
          </a:p>
        </p:txBody>
      </p:sp>
      <p:grpSp>
        <p:nvGrpSpPr>
          <p:cNvPr id="2653" name="Google Shape;2826;p37"/>
          <p:cNvGrpSpPr/>
          <p:nvPr/>
        </p:nvGrpSpPr>
        <p:grpSpPr>
          <a:xfrm>
            <a:off x="4132761" y="3694591"/>
            <a:ext cx="878160" cy="239687"/>
            <a:chOff x="0" y="0"/>
            <a:chExt cx="878159" cy="239686"/>
          </a:xfrm>
        </p:grpSpPr>
        <p:sp>
          <p:nvSpPr>
            <p:cNvPr id="2647" name="Google Shape;2827;p37"/>
            <p:cNvSpPr/>
            <p:nvPr/>
          </p:nvSpPr>
          <p:spPr>
            <a:xfrm flipH="1">
              <a:off x="731349" y="0"/>
              <a:ext cx="1468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5" h="21386" extrusionOk="0">
                  <a:moveTo>
                    <a:pt x="17135" y="0"/>
                  </a:moveTo>
                  <a:cubicBezTo>
                    <a:pt x="17985" y="0"/>
                    <a:pt x="19005" y="214"/>
                    <a:pt x="19685" y="642"/>
                  </a:cubicBezTo>
                  <a:cubicBezTo>
                    <a:pt x="21217" y="1604"/>
                    <a:pt x="21217" y="3101"/>
                    <a:pt x="19685" y="3956"/>
                  </a:cubicBezTo>
                  <a:lnTo>
                    <a:pt x="8970" y="10693"/>
                  </a:lnTo>
                  <a:lnTo>
                    <a:pt x="19685" y="17430"/>
                  </a:lnTo>
                  <a:cubicBezTo>
                    <a:pt x="21217" y="18393"/>
                    <a:pt x="21217" y="19782"/>
                    <a:pt x="19685" y="20745"/>
                  </a:cubicBezTo>
                  <a:cubicBezTo>
                    <a:pt x="18325" y="21600"/>
                    <a:pt x="15943" y="21600"/>
                    <a:pt x="14413" y="20745"/>
                  </a:cubicBezTo>
                  <a:lnTo>
                    <a:pt x="1147" y="12405"/>
                  </a:lnTo>
                  <a:cubicBezTo>
                    <a:pt x="-383" y="11442"/>
                    <a:pt x="-383" y="9944"/>
                    <a:pt x="1147" y="9089"/>
                  </a:cubicBezTo>
                  <a:lnTo>
                    <a:pt x="14413" y="642"/>
                  </a:lnTo>
                  <a:cubicBezTo>
                    <a:pt x="15263" y="214"/>
                    <a:pt x="16114" y="0"/>
                    <a:pt x="1713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8" name="Google Shape;2828;p37"/>
            <p:cNvSpPr/>
            <p:nvPr/>
          </p:nvSpPr>
          <p:spPr>
            <a:xfrm flipH="1">
              <a:off x="585141" y="0"/>
              <a:ext cx="145911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extrusionOk="0">
                  <a:moveTo>
                    <a:pt x="17142" y="0"/>
                  </a:moveTo>
                  <a:cubicBezTo>
                    <a:pt x="18171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8914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400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400" y="642"/>
                  </a:lnTo>
                  <a:cubicBezTo>
                    <a:pt x="15257" y="214"/>
                    <a:pt x="16113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9" name="Google Shape;2829;p37"/>
            <p:cNvSpPr/>
            <p:nvPr/>
          </p:nvSpPr>
          <p:spPr>
            <a:xfrm flipH="1">
              <a:off x="438935" y="0"/>
              <a:ext cx="145908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2" h="21386" extrusionOk="0">
                  <a:moveTo>
                    <a:pt x="17144" y="0"/>
                  </a:moveTo>
                  <a:cubicBezTo>
                    <a:pt x="18172" y="0"/>
                    <a:pt x="19029" y="214"/>
                    <a:pt x="19715" y="642"/>
                  </a:cubicBezTo>
                  <a:cubicBezTo>
                    <a:pt x="21257" y="1604"/>
                    <a:pt x="21257" y="3101"/>
                    <a:pt x="19715" y="3956"/>
                  </a:cubicBezTo>
                  <a:lnTo>
                    <a:pt x="9086" y="10693"/>
                  </a:lnTo>
                  <a:lnTo>
                    <a:pt x="19715" y="17430"/>
                  </a:lnTo>
                  <a:cubicBezTo>
                    <a:pt x="21257" y="18393"/>
                    <a:pt x="21257" y="19782"/>
                    <a:pt x="1971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115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0" name="Google Shape;2830;p37"/>
            <p:cNvSpPr/>
            <p:nvPr/>
          </p:nvSpPr>
          <p:spPr>
            <a:xfrm flipH="1">
              <a:off x="292421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7" y="12405"/>
                  </a:lnTo>
                  <a:cubicBezTo>
                    <a:pt x="-343" y="11442"/>
                    <a:pt x="-343" y="9944"/>
                    <a:pt x="1027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1" name="Google Shape;2831;p37"/>
            <p:cNvSpPr/>
            <p:nvPr/>
          </p:nvSpPr>
          <p:spPr>
            <a:xfrm flipH="1">
              <a:off x="146213" y="0"/>
              <a:ext cx="146209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5" h="21386" extrusionOk="0">
                  <a:moveTo>
                    <a:pt x="17144" y="0"/>
                  </a:moveTo>
                  <a:cubicBezTo>
                    <a:pt x="18172" y="0"/>
                    <a:pt x="19029" y="214"/>
                    <a:pt x="19887" y="642"/>
                  </a:cubicBezTo>
                  <a:cubicBezTo>
                    <a:pt x="21257" y="1604"/>
                    <a:pt x="21257" y="3101"/>
                    <a:pt x="19887" y="3956"/>
                  </a:cubicBezTo>
                  <a:lnTo>
                    <a:pt x="9086" y="10693"/>
                  </a:lnTo>
                  <a:lnTo>
                    <a:pt x="19887" y="17430"/>
                  </a:lnTo>
                  <a:cubicBezTo>
                    <a:pt x="21257" y="18393"/>
                    <a:pt x="21257" y="19782"/>
                    <a:pt x="19887" y="20745"/>
                  </a:cubicBezTo>
                  <a:cubicBezTo>
                    <a:pt x="18343" y="21600"/>
                    <a:pt x="15943" y="21600"/>
                    <a:pt x="14571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1" y="642"/>
                  </a:lnTo>
                  <a:cubicBezTo>
                    <a:pt x="15257" y="214"/>
                    <a:pt x="16286" y="0"/>
                    <a:pt x="17144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2" name="Google Shape;2832;p37"/>
            <p:cNvSpPr/>
            <p:nvPr/>
          </p:nvSpPr>
          <p:spPr>
            <a:xfrm flipH="1">
              <a:off x="0" y="0"/>
              <a:ext cx="146216" cy="23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4" h="21386" extrusionOk="0">
                  <a:moveTo>
                    <a:pt x="17142" y="0"/>
                  </a:moveTo>
                  <a:cubicBezTo>
                    <a:pt x="18171" y="0"/>
                    <a:pt x="19029" y="214"/>
                    <a:pt x="19885" y="642"/>
                  </a:cubicBezTo>
                  <a:cubicBezTo>
                    <a:pt x="21257" y="1604"/>
                    <a:pt x="21257" y="3101"/>
                    <a:pt x="19885" y="3956"/>
                  </a:cubicBezTo>
                  <a:lnTo>
                    <a:pt x="9085" y="10693"/>
                  </a:lnTo>
                  <a:lnTo>
                    <a:pt x="19885" y="17430"/>
                  </a:lnTo>
                  <a:cubicBezTo>
                    <a:pt x="21257" y="18393"/>
                    <a:pt x="21257" y="19782"/>
                    <a:pt x="19885" y="20745"/>
                  </a:cubicBezTo>
                  <a:cubicBezTo>
                    <a:pt x="18343" y="21600"/>
                    <a:pt x="15943" y="21600"/>
                    <a:pt x="14572" y="20745"/>
                  </a:cubicBezTo>
                  <a:lnTo>
                    <a:pt x="1029" y="12405"/>
                  </a:lnTo>
                  <a:cubicBezTo>
                    <a:pt x="-343" y="11442"/>
                    <a:pt x="-343" y="9944"/>
                    <a:pt x="1029" y="9089"/>
                  </a:cubicBezTo>
                  <a:lnTo>
                    <a:pt x="14572" y="642"/>
                  </a:lnTo>
                  <a:cubicBezTo>
                    <a:pt x="15257" y="214"/>
                    <a:pt x="16286" y="0"/>
                    <a:pt x="171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654" name="Google Shape;2833;p37"/>
          <p:cNvSpPr/>
          <p:nvPr/>
        </p:nvSpPr>
        <p:spPr>
          <a:xfrm rot="10800000">
            <a:off x="6176786" y="3991638"/>
            <a:ext cx="586801" cy="1284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154620"/>
              </a:gs>
            </a:gsLst>
            <a:lin ang="16200038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669" name="Google Shape;2834;p37"/>
          <p:cNvGrpSpPr/>
          <p:nvPr/>
        </p:nvGrpSpPr>
        <p:grpSpPr>
          <a:xfrm>
            <a:off x="6397850" y="1075318"/>
            <a:ext cx="1252897" cy="51001"/>
            <a:chOff x="0" y="0"/>
            <a:chExt cx="1252896" cy="50999"/>
          </a:xfrm>
        </p:grpSpPr>
        <p:sp>
          <p:nvSpPr>
            <p:cNvPr id="2655" name="Google Shape;2835;p37"/>
            <p:cNvSpPr/>
            <p:nvPr/>
          </p:nvSpPr>
          <p:spPr>
            <a:xfrm>
              <a:off x="-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6" name="Google Shape;2836;p37"/>
            <p:cNvSpPr/>
            <p:nvPr/>
          </p:nvSpPr>
          <p:spPr>
            <a:xfrm>
              <a:off x="92468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7" name="Google Shape;2837;p37"/>
            <p:cNvSpPr/>
            <p:nvPr/>
          </p:nvSpPr>
          <p:spPr>
            <a:xfrm>
              <a:off x="184937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8" name="Google Shape;2838;p37"/>
            <p:cNvSpPr/>
            <p:nvPr/>
          </p:nvSpPr>
          <p:spPr>
            <a:xfrm>
              <a:off x="277406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9" name="Google Shape;2839;p37"/>
            <p:cNvSpPr/>
            <p:nvPr/>
          </p:nvSpPr>
          <p:spPr>
            <a:xfrm>
              <a:off x="36987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0" name="Google Shape;2840;p37"/>
            <p:cNvSpPr/>
            <p:nvPr/>
          </p:nvSpPr>
          <p:spPr>
            <a:xfrm>
              <a:off x="462344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1" name="Google Shape;2841;p37"/>
            <p:cNvSpPr/>
            <p:nvPr/>
          </p:nvSpPr>
          <p:spPr>
            <a:xfrm>
              <a:off x="554813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2" name="Google Shape;2842;p37"/>
            <p:cNvSpPr/>
            <p:nvPr/>
          </p:nvSpPr>
          <p:spPr>
            <a:xfrm>
              <a:off x="647282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3" name="Google Shape;2843;p37"/>
            <p:cNvSpPr/>
            <p:nvPr/>
          </p:nvSpPr>
          <p:spPr>
            <a:xfrm>
              <a:off x="739751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4" name="Google Shape;2844;p37"/>
            <p:cNvSpPr/>
            <p:nvPr/>
          </p:nvSpPr>
          <p:spPr>
            <a:xfrm>
              <a:off x="832220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5" name="Google Shape;2845;p37"/>
            <p:cNvSpPr/>
            <p:nvPr/>
          </p:nvSpPr>
          <p:spPr>
            <a:xfrm>
              <a:off x="9246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6" name="Google Shape;2846;p37"/>
            <p:cNvSpPr/>
            <p:nvPr/>
          </p:nvSpPr>
          <p:spPr>
            <a:xfrm>
              <a:off x="10170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7" name="Google Shape;2847;p37"/>
            <p:cNvSpPr/>
            <p:nvPr/>
          </p:nvSpPr>
          <p:spPr>
            <a:xfrm>
              <a:off x="11094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68" name="Google Shape;2848;p37"/>
            <p:cNvSpPr/>
            <p:nvPr/>
          </p:nvSpPr>
          <p:spPr>
            <a:xfrm>
              <a:off x="1201895" y="0"/>
              <a:ext cx="51001" cy="5100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2675" name="Google Shape;2849;p37"/>
          <p:cNvGrpSpPr/>
          <p:nvPr/>
        </p:nvGrpSpPr>
        <p:grpSpPr>
          <a:xfrm>
            <a:off x="7594906" y="4218804"/>
            <a:ext cx="549774" cy="91922"/>
            <a:chOff x="0" y="0"/>
            <a:chExt cx="549773" cy="91921"/>
          </a:xfrm>
        </p:grpSpPr>
        <p:sp>
          <p:nvSpPr>
            <p:cNvPr id="2670" name="Google Shape;2850;p37"/>
            <p:cNvSpPr/>
            <p:nvPr/>
          </p:nvSpPr>
          <p:spPr>
            <a:xfrm rot="5400000">
              <a:off x="458110" y="220"/>
              <a:ext cx="91653" cy="91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3" h="20028" extrusionOk="0">
                  <a:moveTo>
                    <a:pt x="11597" y="119"/>
                  </a:moveTo>
                  <a:cubicBezTo>
                    <a:pt x="16996" y="963"/>
                    <a:pt x="20876" y="6198"/>
                    <a:pt x="19862" y="11596"/>
                  </a:cubicBezTo>
                  <a:cubicBezTo>
                    <a:pt x="19018" y="16995"/>
                    <a:pt x="13960" y="20875"/>
                    <a:pt x="8391" y="19867"/>
                  </a:cubicBezTo>
                  <a:cubicBezTo>
                    <a:pt x="2986" y="19023"/>
                    <a:pt x="-724" y="13959"/>
                    <a:pt x="120" y="8390"/>
                  </a:cubicBezTo>
                  <a:cubicBezTo>
                    <a:pt x="964" y="2992"/>
                    <a:pt x="6029" y="-725"/>
                    <a:pt x="11597" y="119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1" name="Google Shape;2851;p37"/>
            <p:cNvSpPr/>
            <p:nvPr/>
          </p:nvSpPr>
          <p:spPr>
            <a:xfrm rot="5400000">
              <a:off x="482569" y="24336"/>
              <a:ext cx="43075" cy="4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0" h="21600" extrusionOk="0">
                  <a:moveTo>
                    <a:pt x="9909" y="0"/>
                  </a:moveTo>
                  <a:cubicBezTo>
                    <a:pt x="5159" y="0"/>
                    <a:pt x="831" y="3939"/>
                    <a:pt x="177" y="9096"/>
                  </a:cubicBezTo>
                  <a:cubicBezTo>
                    <a:pt x="-898" y="14911"/>
                    <a:pt x="3068" y="20725"/>
                    <a:pt x="8471" y="21491"/>
                  </a:cubicBezTo>
                  <a:cubicBezTo>
                    <a:pt x="8922" y="21553"/>
                    <a:pt x="9386" y="21600"/>
                    <a:pt x="9837" y="21600"/>
                  </a:cubicBezTo>
                  <a:cubicBezTo>
                    <a:pt x="14703" y="21600"/>
                    <a:pt x="19002" y="17896"/>
                    <a:pt x="19990" y="12582"/>
                  </a:cubicBezTo>
                  <a:cubicBezTo>
                    <a:pt x="20702" y="6768"/>
                    <a:pt x="17114" y="953"/>
                    <a:pt x="11710" y="188"/>
                  </a:cubicBezTo>
                  <a:cubicBezTo>
                    <a:pt x="11100" y="47"/>
                    <a:pt x="10505" y="0"/>
                    <a:pt x="99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2" name="Google Shape;2852;p37"/>
            <p:cNvSpPr/>
            <p:nvPr/>
          </p:nvSpPr>
          <p:spPr>
            <a:xfrm rot="5400000">
              <a:off x="-1" y="0"/>
              <a:ext cx="91923" cy="91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2" y="21600"/>
                  </a:moveTo>
                  <a:cubicBezTo>
                    <a:pt x="4723" y="21600"/>
                    <a:pt x="0" y="16877"/>
                    <a:pt x="0" y="10888"/>
                  </a:cubicBezTo>
                  <a:cubicBezTo>
                    <a:pt x="0" y="4898"/>
                    <a:pt x="4723" y="0"/>
                    <a:pt x="10712" y="0"/>
                  </a:cubicBezTo>
                  <a:cubicBezTo>
                    <a:pt x="16702" y="0"/>
                    <a:pt x="21600" y="4898"/>
                    <a:pt x="21600" y="10888"/>
                  </a:cubicBezTo>
                  <a:cubicBezTo>
                    <a:pt x="21600" y="16877"/>
                    <a:pt x="16702" y="21600"/>
                    <a:pt x="10712" y="21600"/>
                  </a:cubicBezTo>
                  <a:close/>
                </a:path>
              </a:pathLst>
            </a:cu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3" name="Google Shape;2853;p37"/>
            <p:cNvSpPr/>
            <p:nvPr/>
          </p:nvSpPr>
          <p:spPr>
            <a:xfrm rot="5400000">
              <a:off x="23962" y="23962"/>
              <a:ext cx="43250" cy="43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011" y="0"/>
                    <a:pt x="0" y="4622"/>
                    <a:pt x="0" y="10800"/>
                  </a:cubicBezTo>
                  <a:cubicBezTo>
                    <a:pt x="0" y="16589"/>
                    <a:pt x="5011" y="21600"/>
                    <a:pt x="10800" y="21600"/>
                  </a:cubicBezTo>
                  <a:cubicBezTo>
                    <a:pt x="16963" y="21600"/>
                    <a:pt x="21600" y="16589"/>
                    <a:pt x="21600" y="10800"/>
                  </a:cubicBezTo>
                  <a:cubicBezTo>
                    <a:pt x="21600" y="4622"/>
                    <a:pt x="16963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74" name="Google Shape;2854;p37"/>
            <p:cNvSpPr/>
            <p:nvPr/>
          </p:nvSpPr>
          <p:spPr>
            <a:xfrm>
              <a:off x="97979" y="39530"/>
              <a:ext cx="358403" cy="1"/>
            </a:xfrm>
            <a:prstGeom prst="line">
              <a:avLst/>
            </a:prstGeom>
            <a:noFill/>
            <a:ln w="19050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98" name="Google Shape;2855;p37"/>
          <p:cNvGrpSpPr/>
          <p:nvPr/>
        </p:nvGrpSpPr>
        <p:grpSpPr>
          <a:xfrm>
            <a:off x="705757" y="4258334"/>
            <a:ext cx="1105977" cy="133971"/>
            <a:chOff x="0" y="0"/>
            <a:chExt cx="1105976" cy="133969"/>
          </a:xfrm>
        </p:grpSpPr>
        <p:grpSp>
          <p:nvGrpSpPr>
            <p:cNvPr id="2686" name="Google Shape;2856;p37"/>
            <p:cNvGrpSpPr/>
            <p:nvPr/>
          </p:nvGrpSpPr>
          <p:grpSpPr>
            <a:xfrm>
              <a:off x="-1" y="82907"/>
              <a:ext cx="883285" cy="51063"/>
              <a:chOff x="0" y="0"/>
              <a:chExt cx="883283" cy="51061"/>
            </a:xfrm>
          </p:grpSpPr>
          <p:sp>
            <p:nvSpPr>
              <p:cNvPr id="2676" name="Google Shape;2857;p37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77" name="Google Shape;2858;p37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78" name="Google Shape;2859;p37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79" name="Google Shape;2860;p37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80" name="Google Shape;2861;p37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81" name="Google Shape;2862;p37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82" name="Google Shape;2863;p37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83" name="Google Shape;2864;p37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84" name="Google Shape;2865;p37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85" name="Google Shape;2866;p37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2697" name="Google Shape;2867;p37"/>
            <p:cNvGrpSpPr/>
            <p:nvPr/>
          </p:nvGrpSpPr>
          <p:grpSpPr>
            <a:xfrm>
              <a:off x="222692" y="-1"/>
              <a:ext cx="883285" cy="51063"/>
              <a:chOff x="0" y="0"/>
              <a:chExt cx="883283" cy="51061"/>
            </a:xfrm>
          </p:grpSpPr>
          <p:sp>
            <p:nvSpPr>
              <p:cNvPr id="2687" name="Google Shape;2868;p37"/>
              <p:cNvSpPr/>
              <p:nvPr/>
            </p:nvSpPr>
            <p:spPr>
              <a:xfrm>
                <a:off x="0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88" name="Google Shape;2869;p37"/>
              <p:cNvSpPr/>
              <p:nvPr/>
            </p:nvSpPr>
            <p:spPr>
              <a:xfrm>
                <a:off x="92469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89" name="Google Shape;2870;p37"/>
              <p:cNvSpPr/>
              <p:nvPr/>
            </p:nvSpPr>
            <p:spPr>
              <a:xfrm>
                <a:off x="184938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90" name="Google Shape;2871;p37"/>
              <p:cNvSpPr/>
              <p:nvPr/>
            </p:nvSpPr>
            <p:spPr>
              <a:xfrm>
                <a:off x="277407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91" name="Google Shape;2872;p37"/>
              <p:cNvSpPr/>
              <p:nvPr/>
            </p:nvSpPr>
            <p:spPr>
              <a:xfrm>
                <a:off x="369876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92" name="Google Shape;2873;p37"/>
              <p:cNvSpPr/>
              <p:nvPr/>
            </p:nvSpPr>
            <p:spPr>
              <a:xfrm>
                <a:off x="462345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93" name="Google Shape;2874;p37"/>
              <p:cNvSpPr/>
              <p:nvPr/>
            </p:nvSpPr>
            <p:spPr>
              <a:xfrm>
                <a:off x="554814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94" name="Google Shape;2875;p37"/>
              <p:cNvSpPr/>
              <p:nvPr/>
            </p:nvSpPr>
            <p:spPr>
              <a:xfrm>
                <a:off x="647283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95" name="Google Shape;2876;p37"/>
              <p:cNvSpPr/>
              <p:nvPr/>
            </p:nvSpPr>
            <p:spPr>
              <a:xfrm>
                <a:off x="739752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2696" name="Google Shape;2877;p37"/>
              <p:cNvSpPr/>
              <p:nvPr/>
            </p:nvSpPr>
            <p:spPr>
              <a:xfrm>
                <a:off x="832221" y="0"/>
                <a:ext cx="51063" cy="51062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pic>
        <p:nvPicPr>
          <p:cNvPr id="2699" name="photo_5280736868700373252_y.jpg" descr="photo_5280736868700373252_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72" y="99549"/>
            <a:ext cx="3746766" cy="20988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700" name="Astana"/>
          <p:cNvSpPr txBox="1"/>
          <p:nvPr/>
        </p:nvSpPr>
        <p:spPr>
          <a:xfrm>
            <a:off x="740255" y="315712"/>
            <a:ext cx="663967" cy="31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5">
                    <a:lumOff val="44000"/>
                  </a:schemeClr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Astana</a:t>
            </a:r>
          </a:p>
        </p:txBody>
      </p:sp>
      <p:sp>
        <p:nvSpPr>
          <p:cNvPr id="2701" name="Almaty"/>
          <p:cNvSpPr txBox="1"/>
          <p:nvPr/>
        </p:nvSpPr>
        <p:spPr>
          <a:xfrm>
            <a:off x="2458769" y="268044"/>
            <a:ext cx="952609" cy="31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chemeClr val="accent5">
                    <a:lumOff val="44000"/>
                  </a:schemeClr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Almaty</a:t>
            </a:r>
          </a:p>
        </p:txBody>
      </p:sp>
      <p:sp>
        <p:nvSpPr>
          <p:cNvPr id="2702" name="Kostanay"/>
          <p:cNvSpPr txBox="1"/>
          <p:nvPr/>
        </p:nvSpPr>
        <p:spPr>
          <a:xfrm>
            <a:off x="246721" y="1175557"/>
            <a:ext cx="790982" cy="31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>
                    <a:lumOff val="44000"/>
                  </a:schemeClr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Kostanay</a:t>
            </a:r>
          </a:p>
        </p:txBody>
      </p:sp>
      <p:sp>
        <p:nvSpPr>
          <p:cNvPr id="2703" name="Aktau"/>
          <p:cNvSpPr txBox="1"/>
          <p:nvPr/>
        </p:nvSpPr>
        <p:spPr>
          <a:xfrm>
            <a:off x="2771729" y="1264593"/>
            <a:ext cx="537618" cy="31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>
                    <a:lumOff val="44000"/>
                  </a:schemeClr>
                </a:solid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r>
              <a:t>Aktau</a:t>
            </a:r>
          </a:p>
        </p:txBody>
      </p:sp>
      <p:pic>
        <p:nvPicPr>
          <p:cNvPr id="2704" name="27dcfa8f595bdd58df2675d8d70b6d25.jpg" descr="27dcfa8f595bdd58df2675d8d70b6d2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49" y="3077158"/>
            <a:ext cx="1723996" cy="11493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05" name="milk.jpg" descr="milk.jpg"/>
          <p:cNvPicPr>
            <a:picLocks noChangeAspect="1"/>
          </p:cNvPicPr>
          <p:nvPr/>
        </p:nvPicPr>
        <p:blipFill rotWithShape="1">
          <a:blip r:embed="rId4">
            <a:extLst/>
          </a:blip>
          <a:srcRect b="4914"/>
          <a:stretch/>
        </p:blipFill>
        <p:spPr>
          <a:xfrm>
            <a:off x="1770281" y="3924895"/>
            <a:ext cx="1710785" cy="11440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07" name="obem-eksporta-ukrainskogo-podsolnechnogo-masla-uvelichilsya-na-tret.jpg" descr="obem-eksporta-ukrainskogo-podsolnechnogo-masla-uvelichilsya-na-tret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07465" y="34826"/>
            <a:ext cx="1845490" cy="12297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08" name="mukas.jpg" descr="mukas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03664" y="3694591"/>
            <a:ext cx="2080902" cy="13867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06" name="cafcbb17648517.562bcbe65525f.jpg" descr="cafcbb17648517.562bcbe65525f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52955" y="665498"/>
            <a:ext cx="1845310" cy="12297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7669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3822;p55"/>
          <p:cNvSpPr/>
          <p:nvPr/>
        </p:nvSpPr>
        <p:spPr>
          <a:xfrm flipV="1">
            <a:off x="5477163" y="4510793"/>
            <a:ext cx="748288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chemeClr val="accent2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34" name="Google Shape;3822;p55"/>
          <p:cNvSpPr/>
          <p:nvPr/>
        </p:nvSpPr>
        <p:spPr>
          <a:xfrm>
            <a:off x="6706469" y="1715939"/>
            <a:ext cx="3635" cy="414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chemeClr val="accent2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2735" name="Google Shape;3822;p55"/>
          <p:cNvSpPr/>
          <p:nvPr/>
        </p:nvSpPr>
        <p:spPr>
          <a:xfrm flipV="1">
            <a:off x="1634783" y="1652202"/>
            <a:ext cx="963893" cy="67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9050">
            <a:solidFill>
              <a:schemeClr val="accent2"/>
            </a:solidFill>
          </a:ln>
        </p:spPr>
        <p:txBody>
          <a:bodyPr/>
          <a:lstStyle/>
          <a:p>
            <a:endParaRPr/>
          </a:p>
        </p:txBody>
      </p:sp>
      <p:grpSp>
        <p:nvGrpSpPr>
          <p:cNvPr id="2712" name="Google Shape;3780;p55"/>
          <p:cNvGrpSpPr/>
          <p:nvPr/>
        </p:nvGrpSpPr>
        <p:grpSpPr>
          <a:xfrm>
            <a:off x="93805" y="1315169"/>
            <a:ext cx="2146202" cy="461633"/>
            <a:chOff x="0" y="309"/>
            <a:chExt cx="2146201" cy="461631"/>
          </a:xfrm>
        </p:grpSpPr>
        <p:sp>
          <p:nvSpPr>
            <p:cNvPr id="2710" name="Сквиркл"/>
            <p:cNvSpPr/>
            <p:nvPr/>
          </p:nvSpPr>
          <p:spPr>
            <a:xfrm>
              <a:off x="0" y="31174"/>
              <a:ext cx="2146201" cy="3999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 b="1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pPr>
              <a:endParaRPr/>
            </a:p>
          </p:txBody>
        </p:sp>
        <p:sp>
          <p:nvSpPr>
            <p:cNvPr id="2711" name="Scatterplot"/>
            <p:cNvSpPr/>
            <p:nvPr/>
          </p:nvSpPr>
          <p:spPr>
            <a:xfrm>
              <a:off x="58562" y="309"/>
              <a:ext cx="2029076" cy="461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 b="1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r>
                <a:rPr dirty="0">
                  <a:solidFill>
                    <a:srgbClr val="0D1311"/>
                  </a:solidFill>
                </a:rPr>
                <a:t>Scatterplot</a:t>
              </a:r>
            </a:p>
          </p:txBody>
        </p:sp>
      </p:grpSp>
      <p:grpSp>
        <p:nvGrpSpPr>
          <p:cNvPr id="2715" name="Google Shape;3783;p55"/>
          <p:cNvGrpSpPr/>
          <p:nvPr/>
        </p:nvGrpSpPr>
        <p:grpSpPr>
          <a:xfrm>
            <a:off x="5633368" y="1310394"/>
            <a:ext cx="2146202" cy="461633"/>
            <a:chOff x="0" y="309"/>
            <a:chExt cx="2146201" cy="461632"/>
          </a:xfrm>
        </p:grpSpPr>
        <p:sp>
          <p:nvSpPr>
            <p:cNvPr id="2713" name="Сквиркл"/>
            <p:cNvSpPr/>
            <p:nvPr/>
          </p:nvSpPr>
          <p:spPr>
            <a:xfrm>
              <a:off x="0" y="31174"/>
              <a:ext cx="2146201" cy="3999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 b="1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pPr>
              <a:endParaRPr/>
            </a:p>
          </p:txBody>
        </p:sp>
        <p:sp>
          <p:nvSpPr>
            <p:cNvPr id="2714" name="Histogram"/>
            <p:cNvSpPr/>
            <p:nvPr/>
          </p:nvSpPr>
          <p:spPr>
            <a:xfrm>
              <a:off x="58562" y="309"/>
              <a:ext cx="2029076" cy="46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 b="1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r>
                <a:rPr dirty="0">
                  <a:solidFill>
                    <a:srgbClr val="0D1311"/>
                  </a:solidFill>
                </a:rPr>
                <a:t>Histogram</a:t>
              </a:r>
            </a:p>
          </p:txBody>
        </p:sp>
      </p:grpSp>
      <p:grpSp>
        <p:nvGrpSpPr>
          <p:cNvPr id="2718" name="Google Shape;3786;p55"/>
          <p:cNvGrpSpPr/>
          <p:nvPr/>
        </p:nvGrpSpPr>
        <p:grpSpPr>
          <a:xfrm>
            <a:off x="233553" y="3259694"/>
            <a:ext cx="2146202" cy="461633"/>
            <a:chOff x="0" y="309"/>
            <a:chExt cx="2146201" cy="461632"/>
          </a:xfrm>
        </p:grpSpPr>
        <p:sp>
          <p:nvSpPr>
            <p:cNvPr id="2716" name="Сквиркл"/>
            <p:cNvSpPr/>
            <p:nvPr/>
          </p:nvSpPr>
          <p:spPr>
            <a:xfrm>
              <a:off x="0" y="31174"/>
              <a:ext cx="2146201" cy="3999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 b="1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pPr>
              <a:endParaRPr/>
            </a:p>
          </p:txBody>
        </p:sp>
        <p:sp>
          <p:nvSpPr>
            <p:cNvPr id="2717" name="Barplot"/>
            <p:cNvSpPr/>
            <p:nvPr/>
          </p:nvSpPr>
          <p:spPr>
            <a:xfrm>
              <a:off x="58562" y="309"/>
              <a:ext cx="2029076" cy="46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 b="1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r>
                <a:rPr dirty="0" err="1">
                  <a:solidFill>
                    <a:srgbClr val="0D1311"/>
                  </a:solidFill>
                </a:rPr>
                <a:t>Barplot</a:t>
              </a:r>
              <a:endParaRPr dirty="0">
                <a:solidFill>
                  <a:srgbClr val="0D1311"/>
                </a:solidFill>
              </a:endParaRPr>
            </a:p>
          </p:txBody>
        </p:sp>
      </p:grpSp>
      <p:grpSp>
        <p:nvGrpSpPr>
          <p:cNvPr id="2722" name="Google Shape;3789;p55"/>
          <p:cNvGrpSpPr/>
          <p:nvPr/>
        </p:nvGrpSpPr>
        <p:grpSpPr>
          <a:xfrm>
            <a:off x="2477264" y="1145628"/>
            <a:ext cx="5894388" cy="3595981"/>
            <a:chOff x="40272" y="0"/>
            <a:chExt cx="5894387" cy="3595980"/>
          </a:xfrm>
        </p:grpSpPr>
        <p:sp>
          <p:nvSpPr>
            <p:cNvPr id="2719" name="Сквиркл"/>
            <p:cNvSpPr/>
            <p:nvPr/>
          </p:nvSpPr>
          <p:spPr>
            <a:xfrm>
              <a:off x="3788458" y="3142459"/>
              <a:ext cx="2146201" cy="3999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 b="1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pPr>
              <a:endParaRPr/>
            </a:p>
          </p:txBody>
        </p:sp>
        <p:sp>
          <p:nvSpPr>
            <p:cNvPr id="2720" name="Pie chart"/>
            <p:cNvSpPr/>
            <p:nvPr/>
          </p:nvSpPr>
          <p:spPr>
            <a:xfrm>
              <a:off x="3847021" y="3134347"/>
              <a:ext cx="2029075" cy="461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 b="1">
                  <a:solidFill>
                    <a:schemeClr val="accent5">
                      <a:lumOff val="44000"/>
                    </a:schemeClr>
                  </a:solidFill>
                  <a:latin typeface="Exo"/>
                  <a:ea typeface="Exo"/>
                  <a:cs typeface="Exo"/>
                  <a:sym typeface="Exo"/>
                </a:defRPr>
              </a:lvl1pPr>
            </a:lstStyle>
            <a:p>
              <a:r>
                <a:rPr dirty="0">
                  <a:solidFill>
                    <a:srgbClr val="0D1311"/>
                  </a:solidFill>
                </a:rPr>
                <a:t>Pie chart</a:t>
              </a:r>
            </a:p>
          </p:txBody>
        </p:sp>
        <p:pic>
          <p:nvPicPr>
            <p:cNvPr id="2721" name="hsh.png" descr="hsh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272" y="0"/>
              <a:ext cx="2490318" cy="17408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726" name="Google Shape;3851;p55"/>
          <p:cNvGrpSpPr/>
          <p:nvPr/>
        </p:nvGrpSpPr>
        <p:grpSpPr>
          <a:xfrm>
            <a:off x="7865020" y="1077528"/>
            <a:ext cx="2297800" cy="271691"/>
            <a:chOff x="0" y="0"/>
            <a:chExt cx="2297799" cy="271690"/>
          </a:xfrm>
        </p:grpSpPr>
        <p:sp>
          <p:nvSpPr>
            <p:cNvPr id="2724" name="Google Shape;3852;p55"/>
            <p:cNvSpPr/>
            <p:nvPr/>
          </p:nvSpPr>
          <p:spPr>
            <a:xfrm flipH="1">
              <a:off x="303100" y="203589"/>
              <a:ext cx="1994701" cy="6810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25" name="Google Shape;3853;p55"/>
            <p:cNvSpPr/>
            <p:nvPr/>
          </p:nvSpPr>
          <p:spPr>
            <a:xfrm flipH="1">
              <a:off x="0" y="-1"/>
              <a:ext cx="1994701" cy="681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154620"/>
                </a:gs>
                <a:gs pos="100000">
                  <a:schemeClr val="accent2"/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2727" name="Data visualization provides a good, organized pictorial representation of the data which makes it easier to understand, observe, analyze. In this project, we will show visualization of our data using Matplotlib, Seaborn libraries."/>
          <p:cNvSpPr txBox="1">
            <a:spLocks noGrp="1"/>
          </p:cNvSpPr>
          <p:nvPr>
            <p:ph type="body" sz="quarter" idx="4294967295"/>
          </p:nvPr>
        </p:nvSpPr>
        <p:spPr>
          <a:xfrm>
            <a:off x="800061" y="176664"/>
            <a:ext cx="7295027" cy="9279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ClrTx/>
              <a:buSzTx/>
              <a:buFontTx/>
              <a:buNone/>
            </a:pPr>
            <a:r>
              <a:rPr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B0604020202020204" charset="0"/>
              </a:rPr>
              <a:t>Data visualization provides a good, organized pictorial representation of the data which makes it easier to understand, observe, analyze. In this project, we will show visualization of our data using </a:t>
            </a:r>
            <a:r>
              <a:rPr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B0604020202020204" charset="0"/>
              </a:rPr>
              <a:t>Matplotlib</a:t>
            </a:r>
            <a:r>
              <a:rPr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B0604020202020204" charset="0"/>
              </a:rPr>
              <a:t>, </a:t>
            </a:r>
            <a:r>
              <a:rPr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B0604020202020204" charset="0"/>
              </a:rPr>
              <a:t>Seaborn</a:t>
            </a:r>
            <a:r>
              <a:rPr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xo" panose="020B0604020202020204" charset="0"/>
              </a:rPr>
              <a:t> libraries.</a:t>
            </a:r>
          </a:p>
          <a:p>
            <a:pPr marL="0" indent="0" algn="ctr">
              <a:lnSpc>
                <a:spcPct val="100000"/>
              </a:lnSpc>
              <a:buClrTx/>
              <a:buSzTx/>
              <a:buFontTx/>
              <a:buNone/>
            </a:pP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xo" panose="020B0604020202020204" charset="0"/>
            </a:endParaRPr>
          </a:p>
        </p:txBody>
      </p:sp>
      <p:pic>
        <p:nvPicPr>
          <p:cNvPr id="2728" name="sgsg.png" descr="sgs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89147" y="3168803"/>
            <a:ext cx="1913693" cy="720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36" name="Google Shape;3822;p55"/>
          <p:cNvSpPr/>
          <p:nvPr/>
        </p:nvSpPr>
        <p:spPr>
          <a:xfrm>
            <a:off x="2378429" y="3490511"/>
            <a:ext cx="310719" cy="9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9050">
            <a:solidFill>
              <a:schemeClr val="accent2"/>
            </a:solidFill>
          </a:ln>
        </p:spPr>
        <p:txBody>
          <a:bodyPr/>
          <a:lstStyle/>
          <a:p>
            <a:endParaRPr/>
          </a:p>
        </p:txBody>
      </p:sp>
      <p:pic>
        <p:nvPicPr>
          <p:cNvPr id="2731" name="dndn.png" descr="dnd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7163" y="1828116"/>
            <a:ext cx="2617925" cy="1674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32" name="dhdh.png" descr="dhdh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05929" y="3927996"/>
            <a:ext cx="1541217" cy="1120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73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p44"/>
          <p:cNvSpPr/>
          <p:nvPr/>
        </p:nvSpPr>
        <p:spPr>
          <a:xfrm>
            <a:off x="713099" y="3393675"/>
            <a:ext cx="5598898" cy="43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44"/>
          <p:cNvSpPr txBox="1">
            <a:spLocks noGrp="1"/>
          </p:cNvSpPr>
          <p:nvPr>
            <p:ph type="title"/>
          </p:nvPr>
        </p:nvSpPr>
        <p:spPr>
          <a:xfrm>
            <a:off x="690735" y="2459738"/>
            <a:ext cx="7566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/>
              <a:t>LINEAR</a:t>
            </a:r>
            <a:r>
              <a:rPr lang="en" sz="4800" dirty="0" smtClean="0"/>
              <a:t> </a:t>
            </a:r>
            <a:r>
              <a:rPr lang="en" sz="4800" dirty="0" smtClean="0">
                <a:solidFill>
                  <a:schemeClr val="accent2"/>
                </a:solidFill>
              </a:rPr>
              <a:t>REGRESSION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3160" name="Google Shape;3160;p44"/>
          <p:cNvSpPr txBox="1">
            <a:spLocks noGrp="1"/>
          </p:cNvSpPr>
          <p:nvPr>
            <p:ph type="subTitle" idx="1"/>
          </p:nvPr>
        </p:nvSpPr>
        <p:spPr>
          <a:xfrm>
            <a:off x="723102" y="3442616"/>
            <a:ext cx="5577124" cy="3590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</a:rPr>
              <a:t>Drawing linear regression line and make a prediction</a:t>
            </a:r>
          </a:p>
        </p:txBody>
      </p:sp>
      <p:sp>
        <p:nvSpPr>
          <p:cNvPr id="3161" name="Google Shape;3161;p44"/>
          <p:cNvSpPr txBox="1">
            <a:spLocks noGrp="1"/>
          </p:cNvSpPr>
          <p:nvPr>
            <p:ph type="title" idx="2"/>
          </p:nvPr>
        </p:nvSpPr>
        <p:spPr>
          <a:xfrm>
            <a:off x="864525" y="1484975"/>
            <a:ext cx="2130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162" name="Google Shape;3162;p44"/>
          <p:cNvGrpSpPr/>
          <p:nvPr/>
        </p:nvGrpSpPr>
        <p:grpSpPr>
          <a:xfrm flipH="1">
            <a:off x="7672202" y="3605178"/>
            <a:ext cx="883262" cy="242091"/>
            <a:chOff x="2300350" y="2601250"/>
            <a:chExt cx="2275275" cy="623625"/>
          </a:xfrm>
        </p:grpSpPr>
        <p:sp>
          <p:nvSpPr>
            <p:cNvPr id="3163" name="Google Shape;3163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9" name="Google Shape;3169;p44"/>
          <p:cNvGrpSpPr/>
          <p:nvPr/>
        </p:nvGrpSpPr>
        <p:grpSpPr>
          <a:xfrm rot="5400000">
            <a:off x="2935200" y="4005125"/>
            <a:ext cx="98902" cy="553090"/>
            <a:chOff x="4898850" y="4820550"/>
            <a:chExt cx="98902" cy="553090"/>
          </a:xfrm>
        </p:grpSpPr>
        <p:sp>
          <p:nvSpPr>
            <p:cNvPr id="3170" name="Google Shape;3170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5" name="Google Shape;3175;p44"/>
          <p:cNvGrpSpPr/>
          <p:nvPr/>
        </p:nvGrpSpPr>
        <p:grpSpPr>
          <a:xfrm>
            <a:off x="5776817" y="1332566"/>
            <a:ext cx="1105976" cy="133969"/>
            <a:chOff x="8183182" y="663852"/>
            <a:chExt cx="1475028" cy="178673"/>
          </a:xfrm>
        </p:grpSpPr>
        <p:grpSp>
          <p:nvGrpSpPr>
            <p:cNvPr id="3176" name="Google Shape;3176;p4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177" name="Google Shape;3177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7" name="Google Shape;3187;p4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188" name="Google Shape;3188;p4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4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4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4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98" name="Google Shape;3198;p44"/>
          <p:cNvGrpSpPr/>
          <p:nvPr/>
        </p:nvGrpSpPr>
        <p:grpSpPr>
          <a:xfrm>
            <a:off x="5294901" y="4383719"/>
            <a:ext cx="1252897" cy="51000"/>
            <a:chOff x="2915381" y="4104819"/>
            <a:chExt cx="1252897" cy="51000"/>
          </a:xfrm>
        </p:grpSpPr>
        <p:sp>
          <p:nvSpPr>
            <p:cNvPr id="3199" name="Google Shape;3199;p4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44"/>
          <p:cNvGrpSpPr/>
          <p:nvPr/>
        </p:nvGrpSpPr>
        <p:grpSpPr>
          <a:xfrm>
            <a:off x="2621939" y="674428"/>
            <a:ext cx="883262" cy="242091"/>
            <a:chOff x="2300350" y="2601250"/>
            <a:chExt cx="2275275" cy="623625"/>
          </a:xfrm>
        </p:grpSpPr>
        <p:sp>
          <p:nvSpPr>
            <p:cNvPr id="3214" name="Google Shape;3214;p4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0" name="Google Shape;3220;p44"/>
          <p:cNvGrpSpPr/>
          <p:nvPr/>
        </p:nvGrpSpPr>
        <p:grpSpPr>
          <a:xfrm>
            <a:off x="7672192" y="1903729"/>
            <a:ext cx="1823016" cy="296643"/>
            <a:chOff x="7857346" y="3902355"/>
            <a:chExt cx="1823016" cy="296643"/>
          </a:xfrm>
        </p:grpSpPr>
        <p:sp>
          <p:nvSpPr>
            <p:cNvPr id="3221" name="Google Shape;3221;p4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44"/>
          <p:cNvGrpSpPr/>
          <p:nvPr/>
        </p:nvGrpSpPr>
        <p:grpSpPr>
          <a:xfrm rot="5400000">
            <a:off x="3809575" y="1544225"/>
            <a:ext cx="98902" cy="553090"/>
            <a:chOff x="4898850" y="4820550"/>
            <a:chExt cx="98902" cy="553090"/>
          </a:xfrm>
        </p:grpSpPr>
        <p:sp>
          <p:nvSpPr>
            <p:cNvPr id="3228" name="Google Shape;3228;p4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48"/>
          <p:cNvSpPr/>
          <p:nvPr/>
        </p:nvSpPr>
        <p:spPr>
          <a:xfrm>
            <a:off x="584821" y="4152737"/>
            <a:ext cx="7969733" cy="75269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48"/>
          <p:cNvSpPr txBox="1">
            <a:spLocks noGrp="1"/>
          </p:cNvSpPr>
          <p:nvPr>
            <p:ph type="body" idx="1"/>
          </p:nvPr>
        </p:nvSpPr>
        <p:spPr>
          <a:xfrm>
            <a:off x="627675" y="4169578"/>
            <a:ext cx="7926880" cy="7358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solidFill>
                  <a:srgbClr val="0D1311"/>
                </a:solidFill>
              </a:rPr>
              <a:t>Linear regression models are a statistical procedure that helps predict the future.</a:t>
            </a:r>
            <a:endParaRPr dirty="0">
              <a:solidFill>
                <a:srgbClr val="0D1311"/>
              </a:solidFill>
            </a:endParaRPr>
          </a:p>
        </p:txBody>
      </p:sp>
      <p:sp>
        <p:nvSpPr>
          <p:cNvPr id="3389" name="Google Shape;3389;p48"/>
          <p:cNvSpPr/>
          <p:nvPr/>
        </p:nvSpPr>
        <p:spPr>
          <a:xfrm flipH="1">
            <a:off x="8554554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0" name="Google Shape;3390;p48"/>
          <p:cNvGrpSpPr/>
          <p:nvPr/>
        </p:nvGrpSpPr>
        <p:grpSpPr>
          <a:xfrm rot="5400000" flipH="1">
            <a:off x="8517601" y="-295650"/>
            <a:ext cx="302065" cy="1520982"/>
            <a:chOff x="-108754" y="2690919"/>
            <a:chExt cx="302065" cy="1520982"/>
          </a:xfrm>
        </p:grpSpPr>
        <p:sp>
          <p:nvSpPr>
            <p:cNvPr id="3391" name="Google Shape;3391;p4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6" name="Google Shape;3396;p48"/>
          <p:cNvGrpSpPr/>
          <p:nvPr/>
        </p:nvGrpSpPr>
        <p:grpSpPr>
          <a:xfrm>
            <a:off x="7805645" y="2296729"/>
            <a:ext cx="2297800" cy="347400"/>
            <a:chOff x="7805645" y="2296729"/>
            <a:chExt cx="2297800" cy="347400"/>
          </a:xfrm>
        </p:grpSpPr>
        <p:sp>
          <p:nvSpPr>
            <p:cNvPr id="3397" name="Google Shape;3397;p48"/>
            <p:cNvSpPr/>
            <p:nvPr/>
          </p:nvSpPr>
          <p:spPr>
            <a:xfrm flipH="1">
              <a:off x="8108745" y="2576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8"/>
            <p:cNvSpPr/>
            <p:nvPr/>
          </p:nvSpPr>
          <p:spPr>
            <a:xfrm flipH="1">
              <a:off x="7805645" y="2296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9" name="Google Shape;3399;p48"/>
          <p:cNvSpPr/>
          <p:nvPr/>
        </p:nvSpPr>
        <p:spPr>
          <a:xfrm rot="-5400000">
            <a:off x="348812" y="-1229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0" name="Google Shape;3400;p48"/>
          <p:cNvGrpSpPr/>
          <p:nvPr/>
        </p:nvGrpSpPr>
        <p:grpSpPr>
          <a:xfrm rot="10800000">
            <a:off x="-11" y="398178"/>
            <a:ext cx="883262" cy="242091"/>
            <a:chOff x="2300350" y="2601250"/>
            <a:chExt cx="2275275" cy="623625"/>
          </a:xfrm>
        </p:grpSpPr>
        <p:sp>
          <p:nvSpPr>
            <p:cNvPr id="3401" name="Google Shape;3401;p4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7" name="Google Shape;3407;p48"/>
          <p:cNvGrpSpPr/>
          <p:nvPr/>
        </p:nvGrpSpPr>
        <p:grpSpPr>
          <a:xfrm>
            <a:off x="442736" y="3589512"/>
            <a:ext cx="1105976" cy="133969"/>
            <a:chOff x="8183182" y="663852"/>
            <a:chExt cx="1475028" cy="178673"/>
          </a:xfrm>
        </p:grpSpPr>
        <p:grpSp>
          <p:nvGrpSpPr>
            <p:cNvPr id="3408" name="Google Shape;3408;p4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409" name="Google Shape;3409;p4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4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4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4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4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4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4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4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4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4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9" name="Google Shape;3419;p4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420" name="Google Shape;3420;p4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4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4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4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4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4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4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4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4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4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t="1045" b="866"/>
          <a:stretch/>
        </p:blipFill>
        <p:spPr>
          <a:xfrm>
            <a:off x="3024080" y="381799"/>
            <a:ext cx="4428960" cy="3530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1" name="Google Shape;4594;p69"/>
          <p:cNvGrpSpPr/>
          <p:nvPr/>
        </p:nvGrpSpPr>
        <p:grpSpPr>
          <a:xfrm rot="5400000">
            <a:off x="-149223" y="4342755"/>
            <a:ext cx="883262" cy="242091"/>
            <a:chOff x="2300350" y="2601250"/>
            <a:chExt cx="2275275" cy="623625"/>
          </a:xfrm>
        </p:grpSpPr>
        <p:sp>
          <p:nvSpPr>
            <p:cNvPr id="62" name="Google Shape;4595;p6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96;p6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97;p6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98;p6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599;p6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600;p6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7" name="Google Shape;2777;p36"/>
          <p:cNvGrpSpPr/>
          <p:nvPr/>
        </p:nvGrpSpPr>
        <p:grpSpPr>
          <a:xfrm rot="10800000">
            <a:off x="7471439" y="3616978"/>
            <a:ext cx="883262" cy="242091"/>
            <a:chOff x="2300350" y="2601250"/>
            <a:chExt cx="2275275" cy="623625"/>
          </a:xfrm>
        </p:grpSpPr>
        <p:sp>
          <p:nvSpPr>
            <p:cNvPr id="2778" name="Google Shape;2778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36"/>
          <p:cNvSpPr txBox="1">
            <a:spLocks noGrp="1"/>
          </p:cNvSpPr>
          <p:nvPr>
            <p:ph type="title"/>
          </p:nvPr>
        </p:nvSpPr>
        <p:spPr>
          <a:xfrm>
            <a:off x="193851" y="1054402"/>
            <a:ext cx="4401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 </a:t>
            </a:r>
            <a:r>
              <a:rPr lang="en" dirty="0">
                <a:solidFill>
                  <a:schemeClr val="accent2"/>
                </a:solidFill>
              </a:rPr>
              <a:t>STATEMENT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773" name="Google Shape;2773;p36"/>
          <p:cNvSpPr txBox="1">
            <a:spLocks noGrp="1"/>
          </p:cNvSpPr>
          <p:nvPr>
            <p:ph type="subTitle" idx="1"/>
          </p:nvPr>
        </p:nvSpPr>
        <p:spPr>
          <a:xfrm>
            <a:off x="412118" y="1556807"/>
            <a:ext cx="44016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 smtClean="0"/>
              <a:t>To </a:t>
            </a:r>
            <a:r>
              <a:rPr lang="en-US" dirty="0"/>
              <a:t>make the most accurate prediction using linear regression</a:t>
            </a:r>
            <a:endParaRPr dirty="0"/>
          </a:p>
        </p:txBody>
      </p:sp>
      <p:sp>
        <p:nvSpPr>
          <p:cNvPr id="2775" name="Google Shape;2775;p36"/>
          <p:cNvSpPr/>
          <p:nvPr/>
        </p:nvSpPr>
        <p:spPr>
          <a:xfrm>
            <a:off x="-1414555" y="42014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36"/>
          <p:cNvSpPr/>
          <p:nvPr/>
        </p:nvSpPr>
        <p:spPr>
          <a:xfrm>
            <a:off x="-1111455" y="3922165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4" name="Google Shape;2784;p36"/>
          <p:cNvGrpSpPr/>
          <p:nvPr/>
        </p:nvGrpSpPr>
        <p:grpSpPr>
          <a:xfrm rot="5400000">
            <a:off x="2345200" y="704475"/>
            <a:ext cx="98902" cy="553090"/>
            <a:chOff x="4898850" y="4820550"/>
            <a:chExt cx="98902" cy="553090"/>
          </a:xfrm>
        </p:grpSpPr>
        <p:sp>
          <p:nvSpPr>
            <p:cNvPr id="2785" name="Google Shape;2785;p36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0" name="Google Shape;2790;p36"/>
          <p:cNvGrpSpPr/>
          <p:nvPr/>
        </p:nvGrpSpPr>
        <p:grpSpPr>
          <a:xfrm rot="10323274">
            <a:off x="2811512" y="3638110"/>
            <a:ext cx="1610945" cy="241976"/>
            <a:chOff x="2300350" y="2601250"/>
            <a:chExt cx="2275275" cy="623625"/>
          </a:xfrm>
        </p:grpSpPr>
        <p:sp>
          <p:nvSpPr>
            <p:cNvPr id="2791" name="Google Shape;2791;p36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7" name="Google Shape;2797;p36"/>
          <p:cNvGrpSpPr/>
          <p:nvPr/>
        </p:nvGrpSpPr>
        <p:grpSpPr>
          <a:xfrm>
            <a:off x="4721249" y="4475839"/>
            <a:ext cx="1105976" cy="133969"/>
            <a:chOff x="8183182" y="663852"/>
            <a:chExt cx="1475028" cy="178673"/>
          </a:xfrm>
        </p:grpSpPr>
        <p:grpSp>
          <p:nvGrpSpPr>
            <p:cNvPr id="2798" name="Google Shape;2798;p36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99" name="Google Shape;2799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9" name="Google Shape;2809;p36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810" name="Google Shape;2810;p36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6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6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6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6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6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6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6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6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6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1" name="Рисунок 50"/>
          <p:cNvPicPr/>
          <p:nvPr/>
        </p:nvPicPr>
        <p:blipFill>
          <a:blip r:embed="rId3"/>
          <a:stretch>
            <a:fillRect/>
          </a:stretch>
        </p:blipFill>
        <p:spPr>
          <a:xfrm>
            <a:off x="4737698" y="343200"/>
            <a:ext cx="4373514" cy="3872350"/>
          </a:xfrm>
          <a:prstGeom prst="rect">
            <a:avLst/>
          </a:prstGeom>
        </p:spPr>
      </p:pic>
      <p:pic>
        <p:nvPicPr>
          <p:cNvPr id="1032" name="Picture 8" descr="Мемы с джеки чаном (47 фото) » Юмор, позитив и много смешных картино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48" y="3154053"/>
            <a:ext cx="2958286" cy="198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3020;p41"/>
          <p:cNvGrpSpPr/>
          <p:nvPr/>
        </p:nvGrpSpPr>
        <p:grpSpPr>
          <a:xfrm>
            <a:off x="3582572" y="1158624"/>
            <a:ext cx="1105976" cy="133969"/>
            <a:chOff x="8183182" y="663852"/>
            <a:chExt cx="1475028" cy="178673"/>
          </a:xfrm>
        </p:grpSpPr>
        <p:grpSp>
          <p:nvGrpSpPr>
            <p:cNvPr id="143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55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45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" name="Google Shape;3020;p41"/>
          <p:cNvGrpSpPr/>
          <p:nvPr/>
        </p:nvGrpSpPr>
        <p:grpSpPr>
          <a:xfrm rot="5400000">
            <a:off x="5982350" y="1635597"/>
            <a:ext cx="1105976" cy="133969"/>
            <a:chOff x="8183182" y="663852"/>
            <a:chExt cx="1475028" cy="178673"/>
          </a:xfrm>
        </p:grpSpPr>
        <p:grpSp>
          <p:nvGrpSpPr>
            <p:cNvPr id="120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3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22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" name="Google Shape;3020;p41"/>
          <p:cNvGrpSpPr/>
          <p:nvPr/>
        </p:nvGrpSpPr>
        <p:grpSpPr>
          <a:xfrm rot="5400000">
            <a:off x="1984076" y="1872860"/>
            <a:ext cx="1105976" cy="133969"/>
            <a:chOff x="8183182" y="663852"/>
            <a:chExt cx="1475028" cy="178673"/>
          </a:xfrm>
        </p:grpSpPr>
        <p:grpSp>
          <p:nvGrpSpPr>
            <p:cNvPr id="97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109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99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" name="Google Shape;3020;p41"/>
          <p:cNvGrpSpPr/>
          <p:nvPr/>
        </p:nvGrpSpPr>
        <p:grpSpPr>
          <a:xfrm rot="5400000">
            <a:off x="5982304" y="3966785"/>
            <a:ext cx="1105976" cy="133969"/>
            <a:chOff x="8183182" y="663852"/>
            <a:chExt cx="1475028" cy="178673"/>
          </a:xfrm>
        </p:grpSpPr>
        <p:grpSp>
          <p:nvGrpSpPr>
            <p:cNvPr id="74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86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76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20" name="Google Shape;3020;p41"/>
          <p:cNvGrpSpPr/>
          <p:nvPr/>
        </p:nvGrpSpPr>
        <p:grpSpPr>
          <a:xfrm>
            <a:off x="2377611" y="4912529"/>
            <a:ext cx="1105976" cy="133969"/>
            <a:chOff x="8183182" y="663852"/>
            <a:chExt cx="1475028" cy="178673"/>
          </a:xfrm>
        </p:grpSpPr>
        <p:grpSp>
          <p:nvGrpSpPr>
            <p:cNvPr id="302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3022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303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" name="Google Shape;3020;p41"/>
          <p:cNvGrpSpPr/>
          <p:nvPr/>
        </p:nvGrpSpPr>
        <p:grpSpPr>
          <a:xfrm>
            <a:off x="5521832" y="4912529"/>
            <a:ext cx="1105976" cy="133969"/>
            <a:chOff x="8183182" y="663852"/>
            <a:chExt cx="1475028" cy="178673"/>
          </a:xfrm>
        </p:grpSpPr>
        <p:grpSp>
          <p:nvGrpSpPr>
            <p:cNvPr id="51" name="Google Shape;3021;p41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63" name="Google Shape;3022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23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024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025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026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027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028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029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030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031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3032;p41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53" name="Google Shape;3033;p41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034;p41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35;p41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036;p41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37;p41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38;p41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39;p41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40;p41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41;p41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42;p41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7" name="Рисунок 46"/>
          <p:cNvPicPr/>
          <p:nvPr/>
        </p:nvPicPr>
        <p:blipFill>
          <a:blip r:embed="rId3"/>
          <a:stretch>
            <a:fillRect/>
          </a:stretch>
        </p:blipFill>
        <p:spPr>
          <a:xfrm>
            <a:off x="2558774" y="1231747"/>
            <a:ext cx="3981787" cy="3747767"/>
          </a:xfrm>
          <a:prstGeom prst="rect">
            <a:avLst/>
          </a:prstGeom>
        </p:spPr>
      </p:pic>
      <p:sp>
        <p:nvSpPr>
          <p:cNvPr id="3011" name="Google Shape;3011;p41"/>
          <p:cNvSpPr/>
          <p:nvPr/>
        </p:nvSpPr>
        <p:spPr>
          <a:xfrm rot="5400000">
            <a:off x="6356032" y="1613812"/>
            <a:ext cx="2836716" cy="209215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41"/>
          <p:cNvSpPr/>
          <p:nvPr/>
        </p:nvSpPr>
        <p:spPr>
          <a:xfrm>
            <a:off x="205927" y="2271493"/>
            <a:ext cx="2265600" cy="399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4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PREPARING THE</a:t>
            </a:r>
            <a:r>
              <a:rPr lang="en" dirty="0" smtClean="0"/>
              <a:t> </a:t>
            </a:r>
            <a:r>
              <a:rPr lang="en" dirty="0" smtClean="0">
                <a:solidFill>
                  <a:schemeClr val="accent2"/>
                </a:solidFill>
              </a:rPr>
              <a:t>TABLE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4" name="Google Shape;3014;p41"/>
          <p:cNvSpPr txBox="1">
            <a:spLocks noGrp="1"/>
          </p:cNvSpPr>
          <p:nvPr>
            <p:ph type="title" idx="2"/>
          </p:nvPr>
        </p:nvSpPr>
        <p:spPr>
          <a:xfrm>
            <a:off x="205927" y="2334481"/>
            <a:ext cx="2222745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08210E"/>
                </a:solidFill>
              </a:rPr>
              <a:t>Converting</a:t>
            </a:r>
            <a:r>
              <a:rPr lang="en-US" dirty="0">
                <a:solidFill>
                  <a:srgbClr val="09220E"/>
                </a:solidFill>
              </a:rPr>
              <a:t> data</a:t>
            </a:r>
            <a:endParaRPr dirty="0">
              <a:solidFill>
                <a:srgbClr val="09220E"/>
              </a:solidFill>
            </a:endParaRPr>
          </a:p>
        </p:txBody>
      </p:sp>
      <p:sp>
        <p:nvSpPr>
          <p:cNvPr id="3015" name="Google Shape;3015;p41"/>
          <p:cNvSpPr txBox="1">
            <a:spLocks noGrp="1"/>
          </p:cNvSpPr>
          <p:nvPr>
            <p:ph type="subTitle" idx="1"/>
          </p:nvPr>
        </p:nvSpPr>
        <p:spPr>
          <a:xfrm>
            <a:off x="686695" y="2704088"/>
            <a:ext cx="1261207" cy="16017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Date and price are converted to successfully derive the regression </a:t>
            </a:r>
            <a:r>
              <a:rPr lang="en-US" dirty="0" smtClean="0"/>
              <a:t>line</a:t>
            </a:r>
            <a:endParaRPr dirty="0"/>
          </a:p>
        </p:txBody>
      </p:sp>
      <p:sp>
        <p:nvSpPr>
          <p:cNvPr id="3018" name="Google Shape;3018;p41"/>
          <p:cNvSpPr txBox="1">
            <a:spLocks noGrp="1"/>
          </p:cNvSpPr>
          <p:nvPr>
            <p:ph type="title" idx="5"/>
          </p:nvPr>
        </p:nvSpPr>
        <p:spPr>
          <a:xfrm>
            <a:off x="6728312" y="1231748"/>
            <a:ext cx="2092155" cy="28416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solidFill>
                  <a:srgbClr val="09220E"/>
                </a:solidFill>
              </a:rPr>
              <a:t>Ready </a:t>
            </a:r>
            <a:r>
              <a:rPr lang="en-US" dirty="0">
                <a:solidFill>
                  <a:srgbClr val="09220E"/>
                </a:solidFill>
              </a:rPr>
              <a:t>method regplot can figure out the best option of regression lines</a:t>
            </a:r>
            <a:endParaRPr dirty="0">
              <a:solidFill>
                <a:srgbClr val="09220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4620"/>
      </a:lt2>
      <a:accent1>
        <a:srgbClr val="2FD742"/>
      </a:accent1>
      <a:accent2>
        <a:srgbClr val="D1FF8F"/>
      </a:accent2>
      <a:accent3>
        <a:srgbClr val="FFF795"/>
      </a:accent3>
      <a:accent4>
        <a:srgbClr val="1D7531"/>
      </a:accent4>
      <a:accent5>
        <a:srgbClr val="FFFFFF"/>
      </a:accent5>
      <a:accent6>
        <a:srgbClr val="FFFFFF"/>
      </a:accent6>
      <a:hlink>
        <a:srgbClr val="D1FF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326</Words>
  <Application>Microsoft Office PowerPoint</Application>
  <PresentationFormat>Экран (16:9)</PresentationFormat>
  <Paragraphs>68</Paragraphs>
  <Slides>18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PT Sans</vt:lpstr>
      <vt:lpstr>Exo</vt:lpstr>
      <vt:lpstr>Data Center Business Plan by Slidesgo</vt:lpstr>
      <vt:lpstr>Final Project  Data Analysis</vt:lpstr>
      <vt:lpstr>TABLE OF CONTENTS</vt:lpstr>
      <vt:lpstr>DATA OVERVIEW</vt:lpstr>
      <vt:lpstr>Презентация PowerPoint</vt:lpstr>
      <vt:lpstr>Презентация PowerPoint</vt:lpstr>
      <vt:lpstr>LINEAR REGRESSION</vt:lpstr>
      <vt:lpstr>Презентация PowerPoint</vt:lpstr>
      <vt:lpstr>MISSION STATEMENT</vt:lpstr>
      <vt:lpstr>PREPARING THE TABLE</vt:lpstr>
      <vt:lpstr>PREDICTED GROWTH</vt:lpstr>
      <vt:lpstr>KNN and SVM</vt:lpstr>
      <vt:lpstr>Preparation stage</vt:lpstr>
      <vt:lpstr>Презентация PowerPoint</vt:lpstr>
      <vt:lpstr>Презентация PowerPoint</vt:lpstr>
      <vt:lpstr>Final chosen data</vt:lpstr>
      <vt:lpstr>KNN</vt:lpstr>
      <vt:lpstr>Accuracy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Data Analysis</dc:title>
  <dc:creator>User</dc:creator>
  <cp:lastModifiedBy>Пользователь Windows</cp:lastModifiedBy>
  <cp:revision>25</cp:revision>
  <dcterms:modified xsi:type="dcterms:W3CDTF">2023-03-31T09:25:47Z</dcterms:modified>
</cp:coreProperties>
</file>